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98" r:id="rId4"/>
    <p:sldId id="299" r:id="rId5"/>
    <p:sldId id="305" r:id="rId6"/>
    <p:sldId id="314" r:id="rId7"/>
    <p:sldId id="311" r:id="rId8"/>
    <p:sldId id="312" r:id="rId9"/>
    <p:sldId id="313" r:id="rId10"/>
    <p:sldId id="307" r:id="rId11"/>
    <p:sldId id="308" r:id="rId12"/>
    <p:sldId id="310" r:id="rId13"/>
    <p:sldId id="300" r:id="rId14"/>
    <p:sldId id="301" r:id="rId15"/>
    <p:sldId id="302" r:id="rId16"/>
    <p:sldId id="303" r:id="rId17"/>
    <p:sldId id="304" r:id="rId18"/>
    <p:sldId id="316" r:id="rId19"/>
  </p:sldIdLst>
  <p:sldSz cx="9144000" cy="5143500" type="screen16x9"/>
  <p:notesSz cx="6858000" cy="9144000"/>
  <p:embeddedFontLst>
    <p:embeddedFont>
      <p:font typeface="Aptos Narrow" panose="020B0004020202020204" pitchFamily="34" charset="0"/>
      <p:regular r:id="rId21"/>
      <p:bold r:id="rId22"/>
      <p:italic r:id="rId23"/>
      <p:boldItalic r:id="rId24"/>
    </p:embeddedFont>
    <p:embeddedFont>
      <p:font typeface="Fira Sans" panose="020B0503050000020004" pitchFamily="34" charset="0"/>
      <p:regular r:id="rId25"/>
      <p:bold r:id="rId26"/>
      <p:italic r:id="rId27"/>
      <p:boldItalic r:id="rId28"/>
    </p:embeddedFont>
    <p:embeddedFont>
      <p:font typeface="Fira Sans Extra Condensed" panose="020B0503050000020004" pitchFamily="34" charset="0"/>
      <p:regular r:id="rId29"/>
      <p:bold r:id="rId30"/>
    </p:embeddedFont>
    <p:embeddedFont>
      <p:font typeface="Fira Sans Extra Condensed Medium" panose="020B0604020202020204" charset="0"/>
      <p:regular r:id="rId31"/>
      <p:bold r:id="rId32"/>
      <p:italic r:id="rId33"/>
      <p:boldItalic r:id="rId34"/>
    </p:embeddedFont>
    <p:embeddedFont>
      <p:font typeface="Roboto" panose="020000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4"/>
            <p14:sldId id="311"/>
            <p14:sldId id="312"/>
            <p14:sldId id="313"/>
            <p14:sldId id="307"/>
            <p14:sldId id="308"/>
            <p14:sldId id="310"/>
          </p14:sldIdLst>
        </p14:section>
        <p14:section name="Dashboard_Pages" id="{21C61391-463B-4DA9-9744-F62AF74082BC}">
          <p14:sldIdLst>
            <p14:sldId id="300"/>
            <p14:sldId id="301"/>
            <p14:sldId id="302"/>
            <p14:sldId id="303"/>
            <p14:sldId id="304"/>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5758-EFB2-031B-785D-34018E8FCE4B}" v="33" dt="2025-07-29T18:19:23.851"/>
    <p1510:client id="{80095421-7676-5C40-73EC-7C6BCA8507D9}" v="4" dt="2025-07-29T18:35:25.929"/>
    <p1510:client id="{CB59D3CA-7931-4021-B9FD-E8D1E3AF0243}" v="36" dt="2025-07-30T11:15:11.776"/>
    <p1510:client id="{ED815BE8-753F-4D08-9B98-A961034E9B4D}" v="2178" dt="2025-07-29T23:42: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fer Cosio" userId="68f89b4c7183ba1b" providerId="LiveId" clId="{CB59D3CA-7931-4021-B9FD-E8D1E3AF0243}"/>
    <pc:docChg chg="undo custSel addSld delSld modSld sldOrd modSection">
      <pc:chgData name="Joefer Cosio" userId="68f89b4c7183ba1b" providerId="LiveId" clId="{CB59D3CA-7931-4021-B9FD-E8D1E3AF0243}" dt="2025-07-30T11:15:20.395" v="1112" actId="1076"/>
      <pc:docMkLst>
        <pc:docMk/>
      </pc:docMkLst>
      <pc:sldChg chg="modSp mod modNotesTx">
        <pc:chgData name="Joefer Cosio" userId="68f89b4c7183ba1b" providerId="LiveId" clId="{CB59D3CA-7931-4021-B9FD-E8D1E3AF0243}" dt="2025-07-30T11:09:27.557" v="1097" actId="20577"/>
        <pc:sldMkLst>
          <pc:docMk/>
          <pc:sldMk cId="0" sldId="256"/>
        </pc:sldMkLst>
        <pc:spChg chg="mod">
          <ac:chgData name="Joefer Cosio" userId="68f89b4c7183ba1b" providerId="LiveId" clId="{CB59D3CA-7931-4021-B9FD-E8D1E3AF0243}" dt="2025-07-30T11:04:14.497" v="482" actId="20577"/>
          <ac:spMkLst>
            <pc:docMk/>
            <pc:sldMk cId="0" sldId="256"/>
            <ac:spMk id="2" creationId="{3742C5DE-2F2A-E1FA-FF6B-49BF1850A843}"/>
          </ac:spMkLst>
        </pc:spChg>
      </pc:sldChg>
      <pc:sldChg chg="modNotesTx">
        <pc:chgData name="Joefer Cosio" userId="68f89b4c7183ba1b" providerId="LiveId" clId="{CB59D3CA-7931-4021-B9FD-E8D1E3AF0243}" dt="2025-07-30T11:07:29.212" v="701" actId="20577"/>
        <pc:sldMkLst>
          <pc:docMk/>
          <pc:sldMk cId="0" sldId="258"/>
        </pc:sldMkLst>
      </pc:sldChg>
      <pc:sldChg chg="modNotesTx">
        <pc:chgData name="Joefer Cosio" userId="68f89b4c7183ba1b" providerId="LiveId" clId="{CB59D3CA-7931-4021-B9FD-E8D1E3AF0243}" dt="2025-07-29T23:58:17.235" v="2" actId="20577"/>
        <pc:sldMkLst>
          <pc:docMk/>
          <pc:sldMk cId="269694553" sldId="300"/>
        </pc:sldMkLst>
      </pc:sldChg>
      <pc:sldChg chg="addSp modNotesTx">
        <pc:chgData name="Joefer Cosio" userId="68f89b4c7183ba1b" providerId="LiveId" clId="{CB59D3CA-7931-4021-B9FD-E8D1E3AF0243}" dt="2025-07-29T23:58:30.407" v="4" actId="20577"/>
        <pc:sldMkLst>
          <pc:docMk/>
          <pc:sldMk cId="1438116961" sldId="301"/>
        </pc:sldMkLst>
        <pc:spChg chg="add">
          <ac:chgData name="Joefer Cosio" userId="68f89b4c7183ba1b" providerId="LiveId" clId="{CB59D3CA-7931-4021-B9FD-E8D1E3AF0243}" dt="2025-07-29T23:58:23.020" v="3"/>
          <ac:spMkLst>
            <pc:docMk/>
            <pc:sldMk cId="1438116961" sldId="301"/>
            <ac:spMk id="4" creationId="{9A8C8416-2618-F087-4027-EECB2A2426A3}"/>
          </ac:spMkLst>
        </pc:spChg>
      </pc:sldChg>
      <pc:sldChg chg="modNotesTx">
        <pc:chgData name="Joefer Cosio" userId="68f89b4c7183ba1b" providerId="LiveId" clId="{CB59D3CA-7931-4021-B9FD-E8D1E3AF0243}" dt="2025-07-29T23:58:49.601" v="6" actId="20577"/>
        <pc:sldMkLst>
          <pc:docMk/>
          <pc:sldMk cId="80044897" sldId="302"/>
        </pc:sldMkLst>
      </pc:sldChg>
      <pc:sldChg chg="addSp delSp mod modNotesTx">
        <pc:chgData name="Joefer Cosio" userId="68f89b4c7183ba1b" providerId="LiveId" clId="{CB59D3CA-7931-4021-B9FD-E8D1E3AF0243}" dt="2025-07-29T23:59:02.911" v="9" actId="20577"/>
        <pc:sldMkLst>
          <pc:docMk/>
          <pc:sldMk cId="3911663862" sldId="303"/>
        </pc:sldMkLst>
        <pc:spChg chg="add del">
          <ac:chgData name="Joefer Cosio" userId="68f89b4c7183ba1b" providerId="LiveId" clId="{CB59D3CA-7931-4021-B9FD-E8D1E3AF0243}" dt="2025-07-29T23:58:57.214" v="8" actId="22"/>
          <ac:spMkLst>
            <pc:docMk/>
            <pc:sldMk cId="3911663862" sldId="303"/>
            <ac:spMk id="5" creationId="{4B2CFC05-30CC-7B61-6AF7-954C9E4D6156}"/>
          </ac:spMkLst>
        </pc:spChg>
      </pc:sldChg>
      <pc:sldChg chg="modNotesTx">
        <pc:chgData name="Joefer Cosio" userId="68f89b4c7183ba1b" providerId="LiveId" clId="{CB59D3CA-7931-4021-B9FD-E8D1E3AF0243}" dt="2025-07-29T23:59:11.709" v="12" actId="20577"/>
        <pc:sldMkLst>
          <pc:docMk/>
          <pc:sldMk cId="3009352523" sldId="304"/>
        </pc:sldMkLst>
      </pc:sldChg>
      <pc:sldChg chg="modNotesTx">
        <pc:chgData name="Joefer Cosio" userId="68f89b4c7183ba1b" providerId="LiveId" clId="{CB59D3CA-7931-4021-B9FD-E8D1E3AF0243}" dt="2025-07-30T00:09:45.682" v="86" actId="20577"/>
        <pc:sldMkLst>
          <pc:docMk/>
          <pc:sldMk cId="4261565548" sldId="305"/>
        </pc:sldMkLst>
      </pc:sldChg>
      <pc:sldChg chg="modSp mod">
        <pc:chgData name="Joefer Cosio" userId="68f89b4c7183ba1b" providerId="LiveId" clId="{CB59D3CA-7931-4021-B9FD-E8D1E3AF0243}" dt="2025-07-30T11:06:08.510" v="620" actId="20577"/>
        <pc:sldMkLst>
          <pc:docMk/>
          <pc:sldMk cId="2217006739" sldId="311"/>
        </pc:sldMkLst>
        <pc:spChg chg="mod">
          <ac:chgData name="Joefer Cosio" userId="68f89b4c7183ba1b" providerId="LiveId" clId="{CB59D3CA-7931-4021-B9FD-E8D1E3AF0243}" dt="2025-07-30T11:06:08.510" v="620" actId="20577"/>
          <ac:spMkLst>
            <pc:docMk/>
            <pc:sldMk cId="2217006739" sldId="311"/>
            <ac:spMk id="2" creationId="{3794E0BB-80D8-9BE8-A9A8-435D7547CC92}"/>
          </ac:spMkLst>
        </pc:spChg>
      </pc:sldChg>
      <pc:sldChg chg="modSp mod">
        <pc:chgData name="Joefer Cosio" userId="68f89b4c7183ba1b" providerId="LiveId" clId="{CB59D3CA-7931-4021-B9FD-E8D1E3AF0243}" dt="2025-07-30T11:06:12.305" v="624" actId="20577"/>
        <pc:sldMkLst>
          <pc:docMk/>
          <pc:sldMk cId="353680279" sldId="312"/>
        </pc:sldMkLst>
        <pc:spChg chg="mod">
          <ac:chgData name="Joefer Cosio" userId="68f89b4c7183ba1b" providerId="LiveId" clId="{CB59D3CA-7931-4021-B9FD-E8D1E3AF0243}" dt="2025-07-30T11:06:12.305" v="624" actId="20577"/>
          <ac:spMkLst>
            <pc:docMk/>
            <pc:sldMk cId="353680279" sldId="312"/>
            <ac:spMk id="2" creationId="{673FF46A-E046-73DA-3A31-AD13FC93ADD3}"/>
          </ac:spMkLst>
        </pc:spChg>
      </pc:sldChg>
      <pc:sldChg chg="modSp mod">
        <pc:chgData name="Joefer Cosio" userId="68f89b4c7183ba1b" providerId="LiveId" clId="{CB59D3CA-7931-4021-B9FD-E8D1E3AF0243}" dt="2025-07-30T11:06:15.570" v="629" actId="20577"/>
        <pc:sldMkLst>
          <pc:docMk/>
          <pc:sldMk cId="2731110102" sldId="313"/>
        </pc:sldMkLst>
        <pc:spChg chg="mod">
          <ac:chgData name="Joefer Cosio" userId="68f89b4c7183ba1b" providerId="LiveId" clId="{CB59D3CA-7931-4021-B9FD-E8D1E3AF0243}" dt="2025-07-30T11:06:15.570" v="629" actId="20577"/>
          <ac:spMkLst>
            <pc:docMk/>
            <pc:sldMk cId="2731110102" sldId="313"/>
            <ac:spMk id="2" creationId="{1478542F-C9D5-10AD-2F7C-A64BEE937370}"/>
          </ac:spMkLst>
        </pc:spChg>
      </pc:sldChg>
      <pc:sldChg chg="addSp delSp modSp add mod">
        <pc:chgData name="Joefer Cosio" userId="68f89b4c7183ba1b" providerId="LiveId" clId="{CB59D3CA-7931-4021-B9FD-E8D1E3AF0243}" dt="2025-07-30T11:15:20.395" v="1112" actId="1076"/>
        <pc:sldMkLst>
          <pc:docMk/>
          <pc:sldMk cId="710387997" sldId="314"/>
        </pc:sldMkLst>
        <pc:spChg chg="mod">
          <ac:chgData name="Joefer Cosio" userId="68f89b4c7183ba1b" providerId="LiveId" clId="{CB59D3CA-7931-4021-B9FD-E8D1E3AF0243}" dt="2025-07-30T10:16:10.471" v="201" actId="12"/>
          <ac:spMkLst>
            <pc:docMk/>
            <pc:sldMk cId="710387997" sldId="314"/>
            <ac:spMk id="2" creationId="{F1B5AEC0-6319-D177-193A-95BBCFBA5527}"/>
          </ac:spMkLst>
        </pc:spChg>
        <pc:spChg chg="mod">
          <ac:chgData name="Joefer Cosio" userId="68f89b4c7183ba1b" providerId="LiveId" clId="{CB59D3CA-7931-4021-B9FD-E8D1E3AF0243}" dt="2025-07-30T10:16:10.471" v="201" actId="12"/>
          <ac:spMkLst>
            <pc:docMk/>
            <pc:sldMk cId="710387997" sldId="314"/>
            <ac:spMk id="3" creationId="{0D8BCD33-5C47-6C6E-FD6E-FCE4F21649D2}"/>
          </ac:spMkLst>
        </pc:spChg>
        <pc:spChg chg="del">
          <ac:chgData name="Joefer Cosio" userId="68f89b4c7183ba1b" providerId="LiveId" clId="{CB59D3CA-7931-4021-B9FD-E8D1E3AF0243}" dt="2025-07-30T10:10:07.538" v="88" actId="478"/>
          <ac:spMkLst>
            <pc:docMk/>
            <pc:sldMk cId="710387997" sldId="314"/>
            <ac:spMk id="6" creationId="{282BC50F-6275-9CE4-9E60-606CAA73C507}"/>
          </ac:spMkLst>
        </pc:spChg>
        <pc:spChg chg="del">
          <ac:chgData name="Joefer Cosio" userId="68f89b4c7183ba1b" providerId="LiveId" clId="{CB59D3CA-7931-4021-B9FD-E8D1E3AF0243}" dt="2025-07-30T10:10:08.650" v="89" actId="478"/>
          <ac:spMkLst>
            <pc:docMk/>
            <pc:sldMk cId="710387997" sldId="314"/>
            <ac:spMk id="8" creationId="{3BF89852-C979-B300-8E10-E643C7C6BA77}"/>
          </ac:spMkLst>
        </pc:spChg>
        <pc:spChg chg="del">
          <ac:chgData name="Joefer Cosio" userId="68f89b4c7183ba1b" providerId="LiveId" clId="{CB59D3CA-7931-4021-B9FD-E8D1E3AF0243}" dt="2025-07-30T10:11:43.289" v="94" actId="478"/>
          <ac:spMkLst>
            <pc:docMk/>
            <pc:sldMk cId="710387997" sldId="314"/>
            <ac:spMk id="9" creationId="{E54F1FF5-64B0-2878-73EF-12DE1F05CB91}"/>
          </ac:spMkLst>
        </pc:spChg>
        <pc:spChg chg="del">
          <ac:chgData name="Joefer Cosio" userId="68f89b4c7183ba1b" providerId="LiveId" clId="{CB59D3CA-7931-4021-B9FD-E8D1E3AF0243}" dt="2025-07-30T10:15:45.270" v="196" actId="478"/>
          <ac:spMkLst>
            <pc:docMk/>
            <pc:sldMk cId="710387997" sldId="314"/>
            <ac:spMk id="10" creationId="{51681143-D672-BBE9-67D8-12BF1D8637C6}"/>
          </ac:spMkLst>
        </pc:spChg>
        <pc:spChg chg="mod">
          <ac:chgData name="Joefer Cosio" userId="68f89b4c7183ba1b" providerId="LiveId" clId="{CB59D3CA-7931-4021-B9FD-E8D1E3AF0243}" dt="2025-07-30T10:16:10.471" v="201" actId="12"/>
          <ac:spMkLst>
            <pc:docMk/>
            <pc:sldMk cId="710387997" sldId="314"/>
            <ac:spMk id="16" creationId="{50803617-28EF-DE79-6755-20724704A82F}"/>
          </ac:spMkLst>
        </pc:spChg>
        <pc:spChg chg="add mod">
          <ac:chgData name="Joefer Cosio" userId="68f89b4c7183ba1b" providerId="LiveId" clId="{CB59D3CA-7931-4021-B9FD-E8D1E3AF0243}" dt="2025-07-30T10:58:32.199" v="245" actId="1076"/>
          <ac:spMkLst>
            <pc:docMk/>
            <pc:sldMk cId="710387997" sldId="314"/>
            <ac:spMk id="18" creationId="{36994501-521F-4B99-F207-5025C18300BA}"/>
          </ac:spMkLst>
        </pc:spChg>
        <pc:spChg chg="add mod">
          <ac:chgData name="Joefer Cosio" userId="68f89b4c7183ba1b" providerId="LiveId" clId="{CB59D3CA-7931-4021-B9FD-E8D1E3AF0243}" dt="2025-07-30T10:58:32.199" v="245" actId="1076"/>
          <ac:spMkLst>
            <pc:docMk/>
            <pc:sldMk cId="710387997" sldId="314"/>
            <ac:spMk id="20" creationId="{A942673E-2663-EBD2-0E61-ACE191F5EB01}"/>
          </ac:spMkLst>
        </pc:spChg>
        <pc:spChg chg="mod">
          <ac:chgData name="Joefer Cosio" userId="68f89b4c7183ba1b" providerId="LiveId" clId="{CB59D3CA-7931-4021-B9FD-E8D1E3AF0243}" dt="2025-07-30T10:16:10.471" v="201" actId="12"/>
          <ac:spMkLst>
            <pc:docMk/>
            <pc:sldMk cId="710387997" sldId="314"/>
            <ac:spMk id="25" creationId="{6408152D-3F58-9695-E93B-3535D207D1FC}"/>
          </ac:spMkLst>
        </pc:spChg>
        <pc:spChg chg="mod">
          <ac:chgData name="Joefer Cosio" userId="68f89b4c7183ba1b" providerId="LiveId" clId="{CB59D3CA-7931-4021-B9FD-E8D1E3AF0243}" dt="2025-07-30T10:16:10.471" v="201" actId="12"/>
          <ac:spMkLst>
            <pc:docMk/>
            <pc:sldMk cId="710387997" sldId="314"/>
            <ac:spMk id="26" creationId="{6481E667-23E7-60C6-1AA7-1304C85B45C2}"/>
          </ac:spMkLst>
        </pc:spChg>
        <pc:spChg chg="mod">
          <ac:chgData name="Joefer Cosio" userId="68f89b4c7183ba1b" providerId="LiveId" clId="{CB59D3CA-7931-4021-B9FD-E8D1E3AF0243}" dt="2025-07-30T10:16:10.471" v="201" actId="12"/>
          <ac:spMkLst>
            <pc:docMk/>
            <pc:sldMk cId="710387997" sldId="314"/>
            <ac:spMk id="27" creationId="{3A1DD693-8CA4-540D-0B76-C74C775BB26F}"/>
          </ac:spMkLst>
        </pc:spChg>
        <pc:spChg chg="mod">
          <ac:chgData name="Joefer Cosio" userId="68f89b4c7183ba1b" providerId="LiveId" clId="{CB59D3CA-7931-4021-B9FD-E8D1E3AF0243}" dt="2025-07-30T10:16:10.471" v="201" actId="12"/>
          <ac:spMkLst>
            <pc:docMk/>
            <pc:sldMk cId="710387997" sldId="314"/>
            <ac:spMk id="28" creationId="{45B97200-0D65-4C25-4E85-2AF4BF93FC5C}"/>
          </ac:spMkLst>
        </pc:spChg>
        <pc:spChg chg="mod">
          <ac:chgData name="Joefer Cosio" userId="68f89b4c7183ba1b" providerId="LiveId" clId="{CB59D3CA-7931-4021-B9FD-E8D1E3AF0243}" dt="2025-07-30T10:16:10.471" v="201" actId="12"/>
          <ac:spMkLst>
            <pc:docMk/>
            <pc:sldMk cId="710387997" sldId="314"/>
            <ac:spMk id="29" creationId="{8B784468-BC3E-ED2C-1F98-5B3F1C885E9A}"/>
          </ac:spMkLst>
        </pc:spChg>
        <pc:spChg chg="mod">
          <ac:chgData name="Joefer Cosio" userId="68f89b4c7183ba1b" providerId="LiveId" clId="{CB59D3CA-7931-4021-B9FD-E8D1E3AF0243}" dt="2025-07-30T10:16:10.471" v="201" actId="12"/>
          <ac:spMkLst>
            <pc:docMk/>
            <pc:sldMk cId="710387997" sldId="314"/>
            <ac:spMk id="30" creationId="{DD15A867-EE0B-1D8A-F481-CFE6BD6D4796}"/>
          </ac:spMkLst>
        </pc:spChg>
        <pc:spChg chg="add mod">
          <ac:chgData name="Joefer Cosio" userId="68f89b4c7183ba1b" providerId="LiveId" clId="{CB59D3CA-7931-4021-B9FD-E8D1E3AF0243}" dt="2025-07-30T10:58:32.199" v="245" actId="1076"/>
          <ac:spMkLst>
            <pc:docMk/>
            <pc:sldMk cId="710387997" sldId="314"/>
            <ac:spMk id="31" creationId="{A9E7D933-9A5E-A5A1-8F79-72B3A8CAAEAD}"/>
          </ac:spMkLst>
        </pc:spChg>
        <pc:spChg chg="add mod">
          <ac:chgData name="Joefer Cosio" userId="68f89b4c7183ba1b" providerId="LiveId" clId="{CB59D3CA-7931-4021-B9FD-E8D1E3AF0243}" dt="2025-07-30T10:58:32.199" v="245" actId="1076"/>
          <ac:spMkLst>
            <pc:docMk/>
            <pc:sldMk cId="710387997" sldId="314"/>
            <ac:spMk id="33" creationId="{8287A999-E9A0-4764-16AA-B5E879B36FE3}"/>
          </ac:spMkLst>
        </pc:spChg>
        <pc:spChg chg="add mod">
          <ac:chgData name="Joefer Cosio" userId="68f89b4c7183ba1b" providerId="LiveId" clId="{CB59D3CA-7931-4021-B9FD-E8D1E3AF0243}" dt="2025-07-30T10:58:32.199" v="245" actId="1076"/>
          <ac:spMkLst>
            <pc:docMk/>
            <pc:sldMk cId="710387997" sldId="314"/>
            <ac:spMk id="35" creationId="{5443A2BD-74CC-F970-84EF-A417BF12FAA6}"/>
          </ac:spMkLst>
        </pc:spChg>
        <pc:spChg chg="add mod">
          <ac:chgData name="Joefer Cosio" userId="68f89b4c7183ba1b" providerId="LiveId" clId="{CB59D3CA-7931-4021-B9FD-E8D1E3AF0243}" dt="2025-07-30T10:58:32.199" v="245" actId="1076"/>
          <ac:spMkLst>
            <pc:docMk/>
            <pc:sldMk cId="710387997" sldId="314"/>
            <ac:spMk id="37" creationId="{02933362-0C04-B41B-4AE1-5D4624031645}"/>
          </ac:spMkLst>
        </pc:spChg>
        <pc:spChg chg="add mod">
          <ac:chgData name="Joefer Cosio" userId="68f89b4c7183ba1b" providerId="LiveId" clId="{CB59D3CA-7931-4021-B9FD-E8D1E3AF0243}" dt="2025-07-30T10:58:32.199" v="245" actId="1076"/>
          <ac:spMkLst>
            <pc:docMk/>
            <pc:sldMk cId="710387997" sldId="314"/>
            <ac:spMk id="39" creationId="{3BD2C073-C3F6-714A-5F39-4DC4E7FC1198}"/>
          </ac:spMkLst>
        </pc:spChg>
        <pc:spChg chg="add mod">
          <ac:chgData name="Joefer Cosio" userId="68f89b4c7183ba1b" providerId="LiveId" clId="{CB59D3CA-7931-4021-B9FD-E8D1E3AF0243}" dt="2025-07-30T10:58:32.199" v="245" actId="1076"/>
          <ac:spMkLst>
            <pc:docMk/>
            <pc:sldMk cId="710387997" sldId="314"/>
            <ac:spMk id="41" creationId="{AFEE671C-1A5A-84AC-15D5-1F33E69BA119}"/>
          </ac:spMkLst>
        </pc:spChg>
        <pc:spChg chg="add mod">
          <ac:chgData name="Joefer Cosio" userId="68f89b4c7183ba1b" providerId="LiveId" clId="{CB59D3CA-7931-4021-B9FD-E8D1E3AF0243}" dt="2025-07-30T10:58:58.381" v="248" actId="1076"/>
          <ac:spMkLst>
            <pc:docMk/>
            <pc:sldMk cId="710387997" sldId="314"/>
            <ac:spMk id="44" creationId="{06117072-8478-767A-3F1E-13D7C1DC9B09}"/>
          </ac:spMkLst>
        </pc:spChg>
        <pc:picChg chg="add mod">
          <ac:chgData name="Joefer Cosio" userId="68f89b4c7183ba1b" providerId="LiveId" clId="{CB59D3CA-7931-4021-B9FD-E8D1E3AF0243}" dt="2025-07-30T11:15:20.395" v="1112" actId="1076"/>
          <ac:picMkLst>
            <pc:docMk/>
            <pc:sldMk cId="710387997" sldId="314"/>
            <ac:picMk id="4" creationId="{1571DBB2-A28C-7A08-0C6A-89C44B3AC970}"/>
          </ac:picMkLst>
        </pc:picChg>
        <pc:picChg chg="add del mod">
          <ac:chgData name="Joefer Cosio" userId="68f89b4c7183ba1b" providerId="LiveId" clId="{CB59D3CA-7931-4021-B9FD-E8D1E3AF0243}" dt="2025-07-30T10:15:54.440" v="197" actId="478"/>
          <ac:picMkLst>
            <pc:docMk/>
            <pc:sldMk cId="710387997" sldId="314"/>
            <ac:picMk id="5" creationId="{770AC2B6-C850-0D13-686B-A2FA4D6ECB70}"/>
          </ac:picMkLst>
        </pc:picChg>
        <pc:picChg chg="add del mod">
          <ac:chgData name="Joefer Cosio" userId="68f89b4c7183ba1b" providerId="LiveId" clId="{CB59D3CA-7931-4021-B9FD-E8D1E3AF0243}" dt="2025-07-30T10:14:44.108" v="105" actId="478"/>
          <ac:picMkLst>
            <pc:docMk/>
            <pc:sldMk cId="710387997" sldId="314"/>
            <ac:picMk id="11" creationId="{B2FD08EA-831B-97AA-748B-69AF443138BD}"/>
          </ac:picMkLst>
        </pc:picChg>
        <pc:picChg chg="add del mod">
          <ac:chgData name="Joefer Cosio" userId="68f89b4c7183ba1b" providerId="LiveId" clId="{CB59D3CA-7931-4021-B9FD-E8D1E3AF0243}" dt="2025-07-30T10:14:43.570" v="104" actId="478"/>
          <ac:picMkLst>
            <pc:docMk/>
            <pc:sldMk cId="710387997" sldId="314"/>
            <ac:picMk id="13" creationId="{A4D117E9-DCAB-3A6D-0B5E-51D0D8440729}"/>
          </ac:picMkLst>
        </pc:picChg>
        <pc:picChg chg="add del mod">
          <ac:chgData name="Joefer Cosio" userId="68f89b4c7183ba1b" providerId="LiveId" clId="{CB59D3CA-7931-4021-B9FD-E8D1E3AF0243}" dt="2025-07-30T10:14:43.114" v="103" actId="478"/>
          <ac:picMkLst>
            <pc:docMk/>
            <pc:sldMk cId="710387997" sldId="314"/>
            <ac:picMk id="15" creationId="{12FE793B-37DC-37F2-23B7-20AE08261ACE}"/>
          </ac:picMkLst>
        </pc:picChg>
        <pc:picChg chg="add del mod">
          <ac:chgData name="Joefer Cosio" userId="68f89b4c7183ba1b" providerId="LiveId" clId="{CB59D3CA-7931-4021-B9FD-E8D1E3AF0243}" dt="2025-07-30T11:15:11.611" v="1105" actId="478"/>
          <ac:picMkLst>
            <pc:docMk/>
            <pc:sldMk cId="710387997" sldId="314"/>
            <ac:picMk id="43" creationId="{53E99E36-81EB-2566-ABDB-8DC013AFAA41}"/>
          </ac:picMkLst>
        </pc:picChg>
      </pc:sldChg>
      <pc:sldChg chg="addSp delSp modSp new del mod ord">
        <pc:chgData name="Joefer Cosio" userId="68f89b4c7183ba1b" providerId="LiveId" clId="{CB59D3CA-7931-4021-B9FD-E8D1E3AF0243}" dt="2025-07-30T10:59:45.898" v="256" actId="47"/>
        <pc:sldMkLst>
          <pc:docMk/>
          <pc:sldMk cId="1901048501" sldId="315"/>
        </pc:sldMkLst>
        <pc:spChg chg="add mod">
          <ac:chgData name="Joefer Cosio" userId="68f89b4c7183ba1b" providerId="LiveId" clId="{CB59D3CA-7931-4021-B9FD-E8D1E3AF0243}" dt="2025-07-30T10:59:37.101" v="252"/>
          <ac:spMkLst>
            <pc:docMk/>
            <pc:sldMk cId="1901048501" sldId="315"/>
            <ac:spMk id="3" creationId="{95D787DA-0BDF-6E32-7326-E19DA5AD6192}"/>
          </ac:spMkLst>
        </pc:spChg>
        <pc:picChg chg="add del">
          <ac:chgData name="Joefer Cosio" userId="68f89b4c7183ba1b" providerId="LiveId" clId="{CB59D3CA-7931-4021-B9FD-E8D1E3AF0243}" dt="2025-07-30T10:59:44.897" v="255" actId="21"/>
          <ac:picMkLst>
            <pc:docMk/>
            <pc:sldMk cId="1901048501" sldId="315"/>
            <ac:picMk id="5" creationId="{0F4FC25E-2327-C1FA-57F4-2BB2F9AB25E8}"/>
          </ac:picMkLst>
        </pc:picChg>
      </pc:sldChg>
      <pc:sldChg chg="addSp delSp modSp add mod">
        <pc:chgData name="Joefer Cosio" userId="68f89b4c7183ba1b" providerId="LiveId" clId="{CB59D3CA-7931-4021-B9FD-E8D1E3AF0243}" dt="2025-07-30T11:15:07.495" v="1104" actId="14100"/>
        <pc:sldMkLst>
          <pc:docMk/>
          <pc:sldMk cId="1220639328" sldId="316"/>
        </pc:sldMkLst>
        <pc:picChg chg="add mod">
          <ac:chgData name="Joefer Cosio" userId="68f89b4c7183ba1b" providerId="LiveId" clId="{CB59D3CA-7931-4021-B9FD-E8D1E3AF0243}" dt="2025-07-30T10:59:47.754" v="258"/>
          <ac:picMkLst>
            <pc:docMk/>
            <pc:sldMk cId="1220639328" sldId="316"/>
            <ac:picMk id="4" creationId="{0F4FC25E-2327-C1FA-57F4-2BB2F9AB25E8}"/>
          </ac:picMkLst>
        </pc:picChg>
        <pc:picChg chg="add del">
          <ac:chgData name="Joefer Cosio" userId="68f89b4c7183ba1b" providerId="LiveId" clId="{CB59D3CA-7931-4021-B9FD-E8D1E3AF0243}" dt="2025-07-30T10:59:48.775" v="259" actId="478"/>
          <ac:picMkLst>
            <pc:docMk/>
            <pc:sldMk cId="1220639328" sldId="316"/>
            <ac:picMk id="5" creationId="{3CCC2B75-4ED8-6CBF-E679-A4724EA8B931}"/>
          </ac:picMkLst>
        </pc:picChg>
        <pc:picChg chg="add del mod">
          <ac:chgData name="Joefer Cosio" userId="68f89b4c7183ba1b" providerId="LiveId" clId="{CB59D3CA-7931-4021-B9FD-E8D1E3AF0243}" dt="2025-07-30T11:14:56.700" v="1098" actId="478"/>
          <ac:picMkLst>
            <pc:docMk/>
            <pc:sldMk cId="1220639328" sldId="316"/>
            <ac:picMk id="6" creationId="{5B4604CB-CE37-76D9-F683-3822F10051D9}"/>
          </ac:picMkLst>
        </pc:picChg>
        <pc:picChg chg="add mod">
          <ac:chgData name="Joefer Cosio" userId="68f89b4c7183ba1b" providerId="LiveId" clId="{CB59D3CA-7931-4021-B9FD-E8D1E3AF0243}" dt="2025-07-30T11:15:07.495" v="1104" actId="14100"/>
          <ac:picMkLst>
            <pc:docMk/>
            <pc:sldMk cId="1220639328" sldId="316"/>
            <ac:picMk id="7" creationId="{056B47CF-2643-8382-DDD6-9E7F9F6AC9B8}"/>
          </ac:picMkLst>
        </pc:picChg>
      </pc:sldChg>
      <pc:sldChg chg="addSp delSp modSp add del mod">
        <pc:chgData name="Joefer Cosio" userId="68f89b4c7183ba1b" providerId="LiveId" clId="{CB59D3CA-7931-4021-B9FD-E8D1E3AF0243}" dt="2025-07-30T11:07:19.400" v="700" actId="47"/>
        <pc:sldMkLst>
          <pc:docMk/>
          <pc:sldMk cId="437335016" sldId="317"/>
        </pc:sldMkLst>
        <pc:spChg chg="mod">
          <ac:chgData name="Joefer Cosio" userId="68f89b4c7183ba1b" providerId="LiveId" clId="{CB59D3CA-7931-4021-B9FD-E8D1E3AF0243}" dt="2025-07-30T11:04:30.880" v="529" actId="20577"/>
          <ac:spMkLst>
            <pc:docMk/>
            <pc:sldMk cId="437335016" sldId="317"/>
            <ac:spMk id="2" creationId="{91166D26-DCC8-E97B-9852-EB1F0CC1A882}"/>
          </ac:spMkLst>
        </pc:spChg>
        <pc:spChg chg="add del mod">
          <ac:chgData name="Joefer Cosio" userId="68f89b4c7183ba1b" providerId="LiveId" clId="{CB59D3CA-7931-4021-B9FD-E8D1E3AF0243}" dt="2025-07-30T11:00:42.006" v="267" actId="478"/>
          <ac:spMkLst>
            <pc:docMk/>
            <pc:sldMk cId="437335016" sldId="317"/>
            <ac:spMk id="5" creationId="{FB9901C6-D859-06C7-C104-5ACE28A72A7A}"/>
          </ac:spMkLst>
        </pc:spChg>
        <pc:spChg chg="add del mod">
          <ac:chgData name="Joefer Cosio" userId="68f89b4c7183ba1b" providerId="LiveId" clId="{CB59D3CA-7931-4021-B9FD-E8D1E3AF0243}" dt="2025-07-30T11:00:44.690" v="269" actId="478"/>
          <ac:spMkLst>
            <pc:docMk/>
            <pc:sldMk cId="437335016" sldId="317"/>
            <ac:spMk id="7" creationId="{4BFD1F29-E150-E2E0-328A-E5587CE42384}"/>
          </ac:spMkLst>
        </pc:spChg>
        <pc:spChg chg="add mod">
          <ac:chgData name="Joefer Cosio" userId="68f89b4c7183ba1b" providerId="LiveId" clId="{CB59D3CA-7931-4021-B9FD-E8D1E3AF0243}" dt="2025-07-30T11:06:57.932" v="690" actId="1076"/>
          <ac:spMkLst>
            <pc:docMk/>
            <pc:sldMk cId="437335016" sldId="317"/>
            <ac:spMk id="8" creationId="{AF33B396-707D-457A-F385-7D72E5E64DA7}"/>
          </ac:spMkLst>
        </pc:spChg>
        <pc:spChg chg="add mod">
          <ac:chgData name="Joefer Cosio" userId="68f89b4c7183ba1b" providerId="LiveId" clId="{CB59D3CA-7931-4021-B9FD-E8D1E3AF0243}" dt="2025-07-30T11:07:01.576" v="693" actId="1076"/>
          <ac:spMkLst>
            <pc:docMk/>
            <pc:sldMk cId="437335016" sldId="317"/>
            <ac:spMk id="9" creationId="{E01FAFB6-F17C-C37D-C7D5-D400769FFB64}"/>
          </ac:spMkLst>
        </pc:spChg>
        <pc:spChg chg="add mod">
          <ac:chgData name="Joefer Cosio" userId="68f89b4c7183ba1b" providerId="LiveId" clId="{CB59D3CA-7931-4021-B9FD-E8D1E3AF0243}" dt="2025-07-30T11:07:03.496" v="694" actId="1076"/>
          <ac:spMkLst>
            <pc:docMk/>
            <pc:sldMk cId="437335016" sldId="317"/>
            <ac:spMk id="10" creationId="{E68DFC5C-1FF1-BD06-4E0E-0EBE0137FE14}"/>
          </ac:spMkLst>
        </pc:spChg>
        <pc:spChg chg="add mod">
          <ac:chgData name="Joefer Cosio" userId="68f89b4c7183ba1b" providerId="LiveId" clId="{CB59D3CA-7931-4021-B9FD-E8D1E3AF0243}" dt="2025-07-30T11:07:05.649" v="695" actId="1076"/>
          <ac:spMkLst>
            <pc:docMk/>
            <pc:sldMk cId="437335016" sldId="317"/>
            <ac:spMk id="11" creationId="{A8837153-9901-89A9-2140-AACB3861617A}"/>
          </ac:spMkLst>
        </pc:spChg>
        <pc:spChg chg="add mod">
          <ac:chgData name="Joefer Cosio" userId="68f89b4c7183ba1b" providerId="LiveId" clId="{CB59D3CA-7931-4021-B9FD-E8D1E3AF0243}" dt="2025-07-30T11:07:07.179" v="696" actId="1076"/>
          <ac:spMkLst>
            <pc:docMk/>
            <pc:sldMk cId="437335016" sldId="317"/>
            <ac:spMk id="12" creationId="{FA7D5223-7B1A-C515-8A68-122070DC98F6}"/>
          </ac:spMkLst>
        </pc:spChg>
        <pc:spChg chg="add mod">
          <ac:chgData name="Joefer Cosio" userId="68f89b4c7183ba1b" providerId="LiveId" clId="{CB59D3CA-7931-4021-B9FD-E8D1E3AF0243}" dt="2025-07-30T11:07:10.216" v="697" actId="1076"/>
          <ac:spMkLst>
            <pc:docMk/>
            <pc:sldMk cId="437335016" sldId="317"/>
            <ac:spMk id="13" creationId="{6AC8EEAA-5A39-948B-70A6-489D138F19BD}"/>
          </ac:spMkLst>
        </pc:spChg>
        <pc:spChg chg="add mod">
          <ac:chgData name="Joefer Cosio" userId="68f89b4c7183ba1b" providerId="LiveId" clId="{CB59D3CA-7931-4021-B9FD-E8D1E3AF0243}" dt="2025-07-30T11:07:12.181" v="698" actId="1076"/>
          <ac:spMkLst>
            <pc:docMk/>
            <pc:sldMk cId="437335016" sldId="317"/>
            <ac:spMk id="14" creationId="{CB76D25F-C6F6-F31B-1522-E1AEAF185CA7}"/>
          </ac:spMkLst>
        </pc:spChg>
        <pc:spChg chg="add mod">
          <ac:chgData name="Joefer Cosio" userId="68f89b4c7183ba1b" providerId="LiveId" clId="{CB59D3CA-7931-4021-B9FD-E8D1E3AF0243}" dt="2025-07-30T11:07:13.539" v="699" actId="1076"/>
          <ac:spMkLst>
            <pc:docMk/>
            <pc:sldMk cId="437335016" sldId="317"/>
            <ac:spMk id="15" creationId="{5D51D6F6-5128-F663-3939-6446E08BB210}"/>
          </ac:spMkLst>
        </pc:spChg>
        <pc:spChg chg="add mod">
          <ac:chgData name="Joefer Cosio" userId="68f89b4c7183ba1b" providerId="LiveId" clId="{CB59D3CA-7931-4021-B9FD-E8D1E3AF0243}" dt="2025-07-30T11:06:47.057" v="688" actId="14100"/>
          <ac:spMkLst>
            <pc:docMk/>
            <pc:sldMk cId="437335016" sldId="317"/>
            <ac:spMk id="16" creationId="{309B201E-08E9-DD18-8D3B-DF8D5C025F31}"/>
          </ac:spMkLst>
        </pc:spChg>
        <pc:spChg chg="del">
          <ac:chgData name="Joefer Cosio" userId="68f89b4c7183ba1b" providerId="LiveId" clId="{CB59D3CA-7931-4021-B9FD-E8D1E3AF0243}" dt="2025-07-30T11:00:40.991" v="266" actId="478"/>
          <ac:spMkLst>
            <pc:docMk/>
            <pc:sldMk cId="437335016" sldId="317"/>
            <ac:spMk id="56" creationId="{816268E3-7993-42E2-95A4-75960D5DD039}"/>
          </ac:spMkLst>
        </pc:spChg>
        <pc:spChg chg="del">
          <ac:chgData name="Joefer Cosio" userId="68f89b4c7183ba1b" providerId="LiveId" clId="{CB59D3CA-7931-4021-B9FD-E8D1E3AF0243}" dt="2025-07-30T11:00:43.498" v="268" actId="478"/>
          <ac:spMkLst>
            <pc:docMk/>
            <pc:sldMk cId="437335016" sldId="317"/>
            <ac:spMk id="57" creationId="{652788B2-852D-4F5C-8757-3FB1168B61B1}"/>
          </ac:spMkLst>
        </pc:spChg>
        <pc:spChg chg="del mod">
          <ac:chgData name="Joefer Cosio" userId="68f89b4c7183ba1b" providerId="LiveId" clId="{CB59D3CA-7931-4021-B9FD-E8D1E3AF0243}" dt="2025-07-30T11:01:17.193" v="286" actId="478"/>
          <ac:spMkLst>
            <pc:docMk/>
            <pc:sldMk cId="437335016" sldId="317"/>
            <ac:spMk id="58" creationId="{53C76559-2FFC-EDAC-F309-654348294365}"/>
          </ac:spMkLst>
        </pc:spChg>
        <pc:spChg chg="del mod">
          <ac:chgData name="Joefer Cosio" userId="68f89b4c7183ba1b" providerId="LiveId" clId="{CB59D3CA-7931-4021-B9FD-E8D1E3AF0243}" dt="2025-07-30T11:01:16.312" v="284" actId="478"/>
          <ac:spMkLst>
            <pc:docMk/>
            <pc:sldMk cId="437335016" sldId="317"/>
            <ac:spMk id="59" creationId="{0E7633DA-3036-3A9C-A191-9B42903240BB}"/>
          </ac:spMkLst>
        </pc:spChg>
        <pc:spChg chg="del mod">
          <ac:chgData name="Joefer Cosio" userId="68f89b4c7183ba1b" providerId="LiveId" clId="{CB59D3CA-7931-4021-B9FD-E8D1E3AF0243}" dt="2025-07-30T11:01:16.010" v="283" actId="478"/>
          <ac:spMkLst>
            <pc:docMk/>
            <pc:sldMk cId="437335016" sldId="317"/>
            <ac:spMk id="60" creationId="{7F56089E-F5D5-D0C6-667C-0547F0C3B4DA}"/>
          </ac:spMkLst>
        </pc:spChg>
        <pc:spChg chg="del mod">
          <ac:chgData name="Joefer Cosio" userId="68f89b4c7183ba1b" providerId="LiveId" clId="{CB59D3CA-7931-4021-B9FD-E8D1E3AF0243}" dt="2025-07-30T11:01:16.901" v="285" actId="478"/>
          <ac:spMkLst>
            <pc:docMk/>
            <pc:sldMk cId="437335016" sldId="317"/>
            <ac:spMk id="61" creationId="{26C8C9F9-4048-A8DF-9A2D-15A87C72C7A3}"/>
          </ac:spMkLst>
        </pc:spChg>
        <pc:spChg chg="mod">
          <ac:chgData name="Joefer Cosio" userId="68f89b4c7183ba1b" providerId="LiveId" clId="{CB59D3CA-7931-4021-B9FD-E8D1E3AF0243}" dt="2025-07-30T11:06:56.200" v="689" actId="1076"/>
          <ac:spMkLst>
            <pc:docMk/>
            <pc:sldMk cId="437335016" sldId="317"/>
            <ac:spMk id="62" creationId="{8F041647-5DE0-FD09-1286-A7CC6414DA46}"/>
          </ac:spMkLst>
        </pc:spChg>
      </pc:sldChg>
      <pc:sldMasterChg chg="delSldLayout">
        <pc:chgData name="Joefer Cosio" userId="68f89b4c7183ba1b" providerId="LiveId" clId="{CB59D3CA-7931-4021-B9FD-E8D1E3AF0243}" dt="2025-07-30T10:59:45.898" v="256" actId="47"/>
        <pc:sldMasterMkLst>
          <pc:docMk/>
          <pc:sldMasterMk cId="0" sldId="2147483660"/>
        </pc:sldMasterMkLst>
        <pc:sldLayoutChg chg="del">
          <pc:chgData name="Joefer Cosio" userId="68f89b4c7183ba1b" providerId="LiveId" clId="{CB59D3CA-7931-4021-B9FD-E8D1E3AF0243}" dt="2025-07-30T10:59:45.898" v="256" actId="47"/>
          <pc:sldLayoutMkLst>
            <pc:docMk/>
            <pc:sldMasterMk cId="0" sldId="2147483660"/>
            <pc:sldLayoutMk cId="0" sldId="2147483649"/>
          </pc:sldLayoutMkLst>
        </pc:sldLayoutChg>
      </pc:sldMasterChg>
    </pc:docChg>
  </pc:docChgLst>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del mod">
          <ac:chgData name="Joefer Cosio" userId="68f89b4c7183ba1b" providerId="LiveId" clId="{ED815BE8-753F-4D08-9B98-A961034E9B4D}" dt="2025-07-29T17:42:29.660" v="2659" actId="478"/>
          <ac:spMkLst>
            <pc:docMk/>
            <pc:sldMk cId="0" sldId="258"/>
            <ac:spMk id="24" creationId="{7A673678-292A-E19D-264B-B49B64AF10BC}"/>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del">
          <ac:chgData name="Joefer Cosio" userId="68f89b4c7183ba1b" providerId="LiveId" clId="{ED815BE8-753F-4D08-9B98-A961034E9B4D}" dt="2025-07-29T17:39:26.633" v="2608" actId="21"/>
          <ac:spMkLst>
            <pc:docMk/>
            <pc:sldMk cId="0" sldId="258"/>
            <ac:spMk id="33" creationId="{771C59CB-A685-9D7C-03DF-CAEBEF34817F}"/>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pChg chg="mod topLvl">
          <ac:chgData name="Joefer Cosio" userId="68f89b4c7183ba1b" providerId="LiveId" clId="{ED815BE8-753F-4D08-9B98-A961034E9B4D}" dt="2025-07-29T17:38:47.818" v="2606" actId="6549"/>
          <ac:spMkLst>
            <pc:docMk/>
            <pc:sldMk cId="0" sldId="258"/>
            <ac:spMk id="1057" creationId="{95B4471B-E3DA-FA34-C87E-C1930026D733}"/>
          </ac:spMkLst>
        </pc:spChg>
        <pc:spChg chg="mod topLvl">
          <ac:chgData name="Joefer Cosio" userId="68f89b4c7183ba1b" providerId="LiveId" clId="{ED815BE8-753F-4D08-9B98-A961034E9B4D}" dt="2025-07-29T17:26:17.392" v="2392" actId="1035"/>
          <ac:spMkLst>
            <pc:docMk/>
            <pc:sldMk cId="0" sldId="258"/>
            <ac:spMk id="1062" creationId="{2AD7AC35-C758-7442-3AD2-2A3B42411F83}"/>
          </ac:spMkLst>
        </pc:spChg>
        <pc:spChg chg="mod topLvl">
          <ac:chgData name="Joefer Cosio" userId="68f89b4c7183ba1b" providerId="LiveId" clId="{ED815BE8-753F-4D08-9B98-A961034E9B4D}" dt="2025-07-29T17:26:17.392" v="2392" actId="1035"/>
          <ac:spMkLst>
            <pc:docMk/>
            <pc:sldMk cId="0" sldId="258"/>
            <ac:spMk id="1065" creationId="{C0E43D00-A671-A9B4-23D6-521A13337FB3}"/>
          </ac:spMkLst>
        </pc:spChg>
        <pc:spChg chg="mod topLvl">
          <ac:chgData name="Joefer Cosio" userId="68f89b4c7183ba1b" providerId="LiveId" clId="{ED815BE8-753F-4D08-9B98-A961034E9B4D}" dt="2025-07-29T17:26:17.392" v="2392" actId="1035"/>
          <ac:spMkLst>
            <pc:docMk/>
            <pc:sldMk cId="0" sldId="258"/>
            <ac:spMk id="1081" creationId="{00C60E96-8F2D-21D7-A855-11892E2297BC}"/>
          </ac:spMkLst>
        </pc:spChg>
        <pc:spChg chg="mod topLvl">
          <ac:chgData name="Joefer Cosio" userId="68f89b4c7183ba1b" providerId="LiveId" clId="{ED815BE8-753F-4D08-9B98-A961034E9B4D}" dt="2025-07-29T17:26:17.392" v="2392" actId="1035"/>
          <ac:spMkLst>
            <pc:docMk/>
            <pc:sldMk cId="0" sldId="258"/>
            <ac:spMk id="1082" creationId="{3E2811B6-79DB-5F75-F990-67BC08EB36E8}"/>
          </ac:spMkLst>
        </pc:spChg>
        <pc:spChg chg="mod topLvl">
          <ac:chgData name="Joefer Cosio" userId="68f89b4c7183ba1b" providerId="LiveId" clId="{ED815BE8-753F-4D08-9B98-A961034E9B4D}" dt="2025-07-29T17:26:17.392" v="2392" actId="1035"/>
          <ac:spMkLst>
            <pc:docMk/>
            <pc:sldMk cId="0" sldId="258"/>
            <ac:spMk id="1083" creationId="{811F9399-76F3-6554-FE30-B930CB2BF902}"/>
          </ac:spMkLst>
        </pc:spChg>
        <pc:spChg chg="del mod topLvl">
          <ac:chgData name="Joefer Cosio" userId="68f89b4c7183ba1b" providerId="LiveId" clId="{ED815BE8-753F-4D08-9B98-A961034E9B4D}" dt="2025-07-29T17:38:47.391" v="2605" actId="478"/>
          <ac:spMkLst>
            <pc:docMk/>
            <pc:sldMk cId="0" sldId="258"/>
            <ac:spMk id="1084" creationId="{4802B0DC-A5BA-4778-4EB9-393775837C4C}"/>
          </ac:spMkLst>
        </pc:spChg>
        <pc:grpChg chg="del">
          <ac:chgData name="Joefer Cosio" userId="68f89b4c7183ba1b" providerId="LiveId" clId="{ED815BE8-753F-4D08-9B98-A961034E9B4D}" dt="2025-07-29T17:38:48.942" v="2607" actId="478"/>
          <ac:grpSpMkLst>
            <pc:docMk/>
            <pc:sldMk cId="0" sldId="258"/>
            <ac:grpSpMk id="5" creationId="{E77EF98E-F7F6-EE63-4B3B-59D236AEBDFD}"/>
          </ac:grpSpMkLst>
        </pc:grpChg>
        <pc:grpChg chg="del">
          <ac:chgData name="Joefer Cosio" userId="68f89b4c7183ba1b" providerId="LiveId" clId="{ED815BE8-753F-4D08-9B98-A961034E9B4D}" dt="2025-07-29T17:39:26.633" v="2608" actId="21"/>
          <ac:grpSpMkLst>
            <pc:docMk/>
            <pc:sldMk cId="0" sldId="258"/>
            <ac:grpSpMk id="64" creationId="{A158B401-E970-5BAE-8663-75BF7C45FC83}"/>
          </ac:grpSpMkLst>
        </pc:grpChg>
        <pc:grpChg chg="del">
          <ac:chgData name="Joefer Cosio" userId="68f89b4c7183ba1b" providerId="LiveId" clId="{ED815BE8-753F-4D08-9B98-A961034E9B4D}" dt="2025-07-29T17:39:26.633" v="2608" actId="21"/>
          <ac:grpSpMkLst>
            <pc:docMk/>
            <pc:sldMk cId="0" sldId="258"/>
            <ac:grpSpMk id="93" creationId="{3E9CA14C-3909-996C-48E8-604834E58CD7}"/>
          </ac:grpSpMkLst>
        </pc:grpChg>
        <pc:grpChg chg="del">
          <ac:chgData name="Joefer Cosio" userId="68f89b4c7183ba1b" providerId="LiveId" clId="{ED815BE8-753F-4D08-9B98-A961034E9B4D}" dt="2025-07-29T17:39:26.633" v="2608" actId="21"/>
          <ac:grpSpMkLst>
            <pc:docMk/>
            <pc:sldMk cId="0" sldId="258"/>
            <ac:grpSpMk id="94" creationId="{1821A00D-1877-14BA-9014-881D02DD5A8C}"/>
          </ac:grpSpMkLst>
        </pc:grpChg>
        <pc:grpChg chg="del">
          <ac:chgData name="Joefer Cosio" userId="68f89b4c7183ba1b" providerId="LiveId" clId="{ED815BE8-753F-4D08-9B98-A961034E9B4D}" dt="2025-07-29T17:39:26.633" v="2608" actId="21"/>
          <ac:grpSpMkLst>
            <pc:docMk/>
            <pc:sldMk cId="0" sldId="258"/>
            <ac:grpSpMk id="95" creationId="{A66AD549-6404-368E-8622-1D25D29ACDF7}"/>
          </ac:grpSpMkLst>
        </pc:grpChg>
        <pc:picChg chg="mod topLvl">
          <ac:chgData name="Joefer Cosio" userId="68f89b4c7183ba1b" providerId="LiveId" clId="{ED815BE8-753F-4D08-9B98-A961034E9B4D}" dt="2025-07-29T17:26:17.392" v="2392" actId="1035"/>
          <ac:picMkLst>
            <pc:docMk/>
            <pc:sldMk cId="0" sldId="258"/>
            <ac:picMk id="1043" creationId="{C04FA12B-48BD-8410-CDE4-7334B067E0E3}"/>
          </ac:picMkLst>
        </pc:picChg>
        <pc:picChg chg="mod topLvl">
          <ac:chgData name="Joefer Cosio" userId="68f89b4c7183ba1b" providerId="LiveId" clId="{ED815BE8-753F-4D08-9B98-A961034E9B4D}" dt="2025-07-29T17:03:35.543" v="1892" actId="164"/>
          <ac:picMkLst>
            <pc:docMk/>
            <pc:sldMk cId="0" sldId="258"/>
            <ac:picMk id="1049" creationId="{512B1787-180D-5BB6-AC7A-F82DE9BF7035}"/>
          </ac:picMkLst>
        </pc:picChg>
        <pc:picChg chg="mod">
          <ac:chgData name="Joefer Cosio" userId="68f89b4c7183ba1b" providerId="LiveId" clId="{ED815BE8-753F-4D08-9B98-A961034E9B4D}" dt="2025-07-29T17:26:17.392" v="2392" actId="1035"/>
          <ac:picMkLst>
            <pc:docMk/>
            <pc:sldMk cId="0" sldId="258"/>
            <ac:picMk id="1053" creationId="{206BF90D-945A-37B3-675F-A77D9623E857}"/>
          </ac:picMkLst>
        </pc:picChg>
        <pc:picChg chg="mod">
          <ac:chgData name="Joefer Cosio" userId="68f89b4c7183ba1b" providerId="LiveId" clId="{ED815BE8-753F-4D08-9B98-A961034E9B4D}" dt="2025-07-29T17:26:17.392" v="2392" actId="1035"/>
          <ac:picMkLst>
            <pc:docMk/>
            <pc:sldMk cId="0" sldId="258"/>
            <ac:picMk id="1077" creationId="{B6A02C41-2BD4-D7CF-FF0F-0DDA5EF4B6C8}"/>
          </ac:picMkLst>
        </pc:picChg>
        <pc:picChg chg="mod topLvl">
          <ac:chgData name="Joefer Cosio" userId="68f89b4c7183ba1b" providerId="LiveId" clId="{ED815BE8-753F-4D08-9B98-A961034E9B4D}" dt="2025-07-29T17:03:35.543" v="1892" actId="164"/>
          <ac:picMkLst>
            <pc:docMk/>
            <pc:sldMk cId="0" sldId="258"/>
            <ac:picMk id="1079" creationId="{6BA39AA3-95AD-F9F3-6ADE-4B3E0C083943}"/>
          </ac:picMkLst>
        </pc:pic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del mod">
          <ac:chgData name="Joefer Cosio" userId="68f89b4c7183ba1b" providerId="LiveId" clId="{ED815BE8-753F-4D08-9B98-A961034E9B4D}" dt="2025-07-29T17:33:18.473" v="2582" actId="478"/>
          <ac:spMkLst>
            <pc:docMk/>
            <pc:sldMk cId="142128754" sldId="298"/>
            <ac:spMk id="7" creationId="{2ADAA2A4-AC93-D278-2DA1-C08483C2048F}"/>
          </ac:spMkLst>
        </pc:spChg>
        <pc:spChg chg="add del mod">
          <ac:chgData name="Joefer Cosio" userId="68f89b4c7183ba1b" providerId="LiveId" clId="{ED815BE8-753F-4D08-9B98-A961034E9B4D}" dt="2025-07-29T15:40:41.160" v="320"/>
          <ac:spMkLst>
            <pc:docMk/>
            <pc:sldMk cId="142128754" sldId="298"/>
            <ac:spMk id="7" creationId="{B89CA133-C35C-DC0B-A8A8-0CF13E67046F}"/>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del mod">
          <ac:chgData name="Joefer Cosio" userId="68f89b4c7183ba1b" providerId="LiveId" clId="{ED815BE8-753F-4D08-9B98-A961034E9B4D}" dt="2025-07-29T17:33:17.154" v="2581" actId="478"/>
          <ac:spMkLst>
            <pc:docMk/>
            <pc:sldMk cId="142128754" sldId="298"/>
            <ac:spMk id="12" creationId="{D47EE570-E0C6-F53D-8D4A-EFFE905C694C}"/>
          </ac:spMkLst>
        </pc:spChg>
        <pc:spChg chg="del mod">
          <ac:chgData name="Joefer Cosio" userId="68f89b4c7183ba1b" providerId="LiveId" clId="{ED815BE8-753F-4D08-9B98-A961034E9B4D}" dt="2025-07-29T17:33:15.659" v="2580" actId="478"/>
          <ac:spMkLst>
            <pc:docMk/>
            <pc:sldMk cId="142128754" sldId="298"/>
            <ac:spMk id="13" creationId="{0B20E9BA-703B-0B52-40F7-A81C608D7B20}"/>
          </ac:spMkLst>
        </pc:spChg>
        <pc:spChg chg="del mod">
          <ac:chgData name="Joefer Cosio" userId="68f89b4c7183ba1b" providerId="LiveId" clId="{ED815BE8-753F-4D08-9B98-A961034E9B4D}" dt="2025-07-29T17:33:12.654" v="2577" actId="478"/>
          <ac:spMkLst>
            <pc:docMk/>
            <pc:sldMk cId="142128754" sldId="298"/>
            <ac:spMk id="14" creationId="{38456437-C5BA-4F27-0740-C08089CF2E5E}"/>
          </ac:spMkLst>
        </pc:spChg>
        <pc:spChg chg="del mod">
          <ac:chgData name="Joefer Cosio" userId="68f89b4c7183ba1b" providerId="LiveId" clId="{ED815BE8-753F-4D08-9B98-A961034E9B4D}" dt="2025-07-29T17:32:34.977" v="2565" actId="478"/>
          <ac:spMkLst>
            <pc:docMk/>
            <pc:sldMk cId="142128754" sldId="298"/>
            <ac:spMk id="15" creationId="{50A82BE3-12FE-D335-E790-2E37B32DB3E5}"/>
          </ac:spMkLst>
        </pc:spChg>
        <pc:spChg chg="del mod">
          <ac:chgData name="Joefer Cosio" userId="68f89b4c7183ba1b" providerId="LiveId" clId="{ED815BE8-753F-4D08-9B98-A961034E9B4D}" dt="2025-07-29T17:33:24.149" v="2585" actId="478"/>
          <ac:spMkLst>
            <pc:docMk/>
            <pc:sldMk cId="142128754" sldId="298"/>
            <ac:spMk id="17" creationId="{988BB0B8-9ED7-30A0-5CC5-6D10A96D49F0}"/>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del mod">
          <ac:chgData name="Joefer Cosio" userId="68f89b4c7183ba1b" providerId="LiveId" clId="{ED815BE8-753F-4D08-9B98-A961034E9B4D}" dt="2025-07-29T17:32:17.374" v="2558" actId="478"/>
          <ac:spMkLst>
            <pc:docMk/>
            <pc:sldMk cId="142128754" sldId="298"/>
            <ac:spMk id="32" creationId="{F456CB97-DC18-C2DD-7FDD-F213CF8A7069}"/>
          </ac:spMkLst>
        </pc:spChg>
        <pc:spChg chg="del">
          <ac:chgData name="Joefer Cosio" userId="68f89b4c7183ba1b" providerId="LiveId" clId="{ED815BE8-753F-4D08-9B98-A961034E9B4D}" dt="2025-07-29T15:47:30.127" v="396" actId="478"/>
          <ac:spMkLst>
            <pc:docMk/>
            <pc:sldMk cId="142128754" sldId="298"/>
            <ac:spMk id="33" creationId="{FC0E3C16-4980-A12E-6D24-88992C6FA19B}"/>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del mod">
          <ac:chgData name="Joefer Cosio" userId="68f89b4c7183ba1b" providerId="LiveId" clId="{ED815BE8-753F-4D08-9B98-A961034E9B4D}" dt="2025-07-29T15:56:51.856" v="422" actId="478"/>
          <ac:spMkLst>
            <pc:docMk/>
            <pc:sldMk cId="142128754" sldId="298"/>
            <ac:spMk id="35" creationId="{9991595E-5EA1-EB6D-6F40-D954D6D10B2F}"/>
          </ac:spMkLst>
        </pc:spChg>
        <pc:spChg chg="add del mod">
          <ac:chgData name="Joefer Cosio" userId="68f89b4c7183ba1b" providerId="LiveId" clId="{ED815BE8-753F-4D08-9B98-A961034E9B4D}" dt="2025-07-29T15:56:54.432" v="424" actId="478"/>
          <ac:spMkLst>
            <pc:docMk/>
            <pc:sldMk cId="142128754" sldId="298"/>
            <ac:spMk id="36" creationId="{05498967-A6A1-D77D-B6F3-4F66E5483C87}"/>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del">
          <ac:chgData name="Joefer Cosio" userId="68f89b4c7183ba1b" providerId="LiveId" clId="{ED815BE8-753F-4D08-9B98-A961034E9B4D}" dt="2025-07-29T15:47:30.458" v="397" actId="478"/>
          <ac:spMkLst>
            <pc:docMk/>
            <pc:sldMk cId="142128754" sldId="298"/>
            <ac:spMk id="40" creationId="{44276B50-4112-EFDE-F8BA-F9F6ED0001A9}"/>
          </ac:spMkLst>
        </pc:spChg>
        <pc:spChg chg="del mod">
          <ac:chgData name="Joefer Cosio" userId="68f89b4c7183ba1b" providerId="LiveId" clId="{ED815BE8-753F-4D08-9B98-A961034E9B4D}" dt="2025-07-29T15:43:42.221" v="379" actId="478"/>
          <ac:spMkLst>
            <pc:docMk/>
            <pc:sldMk cId="142128754" sldId="298"/>
            <ac:spMk id="41" creationId="{6ADC5A86-C149-93F1-AED6-53088AB1822C}"/>
          </ac:spMkLst>
        </pc:spChg>
        <pc:spChg chg="add del mod">
          <ac:chgData name="Joefer Cosio" userId="68f89b4c7183ba1b" providerId="LiveId" clId="{ED815BE8-753F-4D08-9B98-A961034E9B4D}" dt="2025-07-29T17:32:41.978" v="2569" actId="478"/>
          <ac:spMkLst>
            <pc:docMk/>
            <pc:sldMk cId="142128754" sldId="298"/>
            <ac:spMk id="45" creationId="{2F46D36A-8F4F-09C8-42F3-381ECE230DB0}"/>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spChg chg="del">
          <ac:chgData name="Joefer Cosio" userId="68f89b4c7183ba1b" providerId="LiveId" clId="{ED815BE8-753F-4D08-9B98-A961034E9B4D}" dt="2025-07-29T15:47:32.907" v="399" actId="478"/>
          <ac:spMkLst>
            <pc:docMk/>
            <pc:sldMk cId="142128754" sldId="298"/>
            <ac:spMk id="47" creationId="{6D30A5EA-43D4-DD08-F8BA-4B419791EA5E}"/>
          </ac:spMkLst>
        </pc:spChg>
        <pc:spChg chg="del">
          <ac:chgData name="Joefer Cosio" userId="68f89b4c7183ba1b" providerId="LiveId" clId="{ED815BE8-753F-4D08-9B98-A961034E9B4D}" dt="2025-07-29T15:47:31.938" v="398" actId="478"/>
          <ac:spMkLst>
            <pc:docMk/>
            <pc:sldMk cId="142128754" sldId="298"/>
            <ac:spMk id="53" creationId="{966BF3D3-A995-6DA6-291F-D61E88D60EE0}"/>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grpChg chg="del">
          <ac:chgData name="Joefer Cosio" userId="68f89b4c7183ba1b" providerId="LiveId" clId="{ED815BE8-753F-4D08-9B98-A961034E9B4D}" dt="2025-07-29T15:40:59.182" v="326" actId="478"/>
          <ac:grpSpMkLst>
            <pc:docMk/>
            <pc:sldMk cId="142128754" sldId="298"/>
            <ac:grpSpMk id="12" creationId="{6BD9BC0A-595A-01BA-E486-BE0D057DD2D9}"/>
          </ac:grpSpMkLst>
        </pc:grpChg>
        <pc:grpChg chg="del mod">
          <ac:chgData name="Joefer Cosio" userId="68f89b4c7183ba1b" providerId="LiveId" clId="{ED815BE8-753F-4D08-9B98-A961034E9B4D}" dt="2025-07-29T15:40:41.159" v="318" actId="478"/>
          <ac:grpSpMkLst>
            <pc:docMk/>
            <pc:sldMk cId="142128754" sldId="298"/>
            <ac:grpSpMk id="17" creationId="{21A58BD4-7659-69EF-66B9-994BC16E5C74}"/>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del">
          <ac:chgData name="Joefer Cosio" userId="68f89b4c7183ba1b" providerId="LiveId" clId="{ED815BE8-753F-4D08-9B98-A961034E9B4D}" dt="2025-07-29T16:12:17.372" v="628" actId="478"/>
          <ac:spMkLst>
            <pc:docMk/>
            <pc:sldMk cId="4159226131" sldId="299"/>
            <ac:spMk id="4" creationId="{D7E18D70-4587-F29D-351D-570537BCC966}"/>
          </ac:spMkLst>
        </pc:spChg>
        <pc:spChg chg="del">
          <ac:chgData name="Joefer Cosio" userId="68f89b4c7183ba1b" providerId="LiveId" clId="{ED815BE8-753F-4D08-9B98-A961034E9B4D}" dt="2025-07-29T16:12:19.797" v="633" actId="478"/>
          <ac:spMkLst>
            <pc:docMk/>
            <pc:sldMk cId="4159226131" sldId="299"/>
            <ac:spMk id="5" creationId="{B104F71D-003C-5562-BC03-774AA6A63C21}"/>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spChg chg="del">
          <ac:chgData name="Joefer Cosio" userId="68f89b4c7183ba1b" providerId="LiveId" clId="{ED815BE8-753F-4D08-9B98-A961034E9B4D}" dt="2025-07-29T16:12:35.987" v="654" actId="478"/>
          <ac:spMkLst>
            <pc:docMk/>
            <pc:sldMk cId="4159226131" sldId="299"/>
            <ac:spMk id="8" creationId="{8463B4D7-4FDA-C9EB-0894-6490E34779C1}"/>
          </ac:spMkLst>
        </pc:spChg>
        <pc:spChg chg="add del mod">
          <ac:chgData name="Joefer Cosio" userId="68f89b4c7183ba1b" providerId="LiveId" clId="{ED815BE8-753F-4D08-9B98-A961034E9B4D}" dt="2025-07-29T16:26:59.272" v="1191"/>
          <ac:spMkLst>
            <pc:docMk/>
            <pc:sldMk cId="4159226131" sldId="299"/>
            <ac:spMk id="9" creationId="{CD4797A7-CC29-47CE-792B-336D3B4D2173}"/>
          </ac:spMkLst>
        </pc:spChg>
        <pc:spChg chg="del mod">
          <ac:chgData name="Joefer Cosio" userId="68f89b4c7183ba1b" providerId="LiveId" clId="{ED815BE8-753F-4D08-9B98-A961034E9B4D}" dt="2025-07-29T16:12:38.755" v="658" actId="478"/>
          <ac:spMkLst>
            <pc:docMk/>
            <pc:sldMk cId="4159226131" sldId="299"/>
            <ac:spMk id="9" creationId="{D55FAC4C-4EDB-6CB6-7063-0C89916168A3}"/>
          </ac:spMkLst>
        </pc:spChg>
        <pc:spChg chg="del mod">
          <ac:chgData name="Joefer Cosio" userId="68f89b4c7183ba1b" providerId="LiveId" clId="{ED815BE8-753F-4D08-9B98-A961034E9B4D}" dt="2025-07-29T16:12:19.518" v="632" actId="478"/>
          <ac:spMkLst>
            <pc:docMk/>
            <pc:sldMk cId="4159226131" sldId="299"/>
            <ac:spMk id="11" creationId="{639D0176-2EDF-01EB-E099-2028B3EE5DE1}"/>
          </ac:spMkLst>
        </pc:spChg>
        <pc:spChg chg="del mod">
          <ac:chgData name="Joefer Cosio" userId="68f89b4c7183ba1b" providerId="LiveId" clId="{ED815BE8-753F-4D08-9B98-A961034E9B4D}" dt="2025-07-29T16:12:18.745" v="630" actId="478"/>
          <ac:spMkLst>
            <pc:docMk/>
            <pc:sldMk cId="4159226131" sldId="299"/>
            <ac:spMk id="31" creationId="{CDA00E84-D400-50B1-E206-1714652296DF}"/>
          </ac:spMkLst>
        </pc:spChg>
        <pc:spChg chg="del">
          <ac:chgData name="Joefer Cosio" userId="68f89b4c7183ba1b" providerId="LiveId" clId="{ED815BE8-753F-4D08-9B98-A961034E9B4D}" dt="2025-07-29T16:12:22.457" v="636" actId="478"/>
          <ac:spMkLst>
            <pc:docMk/>
            <pc:sldMk cId="4159226131" sldId="299"/>
            <ac:spMk id="32" creationId="{FACB1159-C372-20EC-E2A0-239753333546}"/>
          </ac:spMkLst>
        </pc:spChg>
        <pc:spChg chg="del mod">
          <ac:chgData name="Joefer Cosio" userId="68f89b4c7183ba1b" providerId="LiveId" clId="{ED815BE8-753F-4D08-9B98-A961034E9B4D}" dt="2025-07-29T16:12:37.649" v="657" actId="478"/>
          <ac:spMkLst>
            <pc:docMk/>
            <pc:sldMk cId="4159226131" sldId="299"/>
            <ac:spMk id="34" creationId="{976A3085-4D78-0E32-4070-5A342DE69733}"/>
          </ac:spMkLst>
        </pc:spChg>
        <pc:spChg chg="del mod">
          <ac:chgData name="Joefer Cosio" userId="68f89b4c7183ba1b" providerId="LiveId" clId="{ED815BE8-753F-4D08-9B98-A961034E9B4D}" dt="2025-07-29T16:12:20.658" v="635" actId="478"/>
          <ac:spMkLst>
            <pc:docMk/>
            <pc:sldMk cId="4159226131" sldId="299"/>
            <ac:spMk id="37" creationId="{D525F70B-F51A-8A88-E806-CBB6FC026759}"/>
          </ac:spMkLst>
        </pc:spChg>
        <pc:graphicFrameChg chg="add mod">
          <ac:chgData name="Joefer Cosio" userId="68f89b4c7183ba1b" providerId="LiveId" clId="{ED815BE8-753F-4D08-9B98-A961034E9B4D}" dt="2025-07-29T16:14:13.624" v="756"/>
          <ac:graphicFrameMkLst>
            <pc:docMk/>
            <pc:sldMk cId="4159226131" sldId="299"/>
            <ac:graphicFrameMk id="6" creationId="{140A6CE0-700B-2E8C-EA2B-BF8A66AAB801}"/>
          </ac:graphicFrameMkLst>
        </pc:graphicFrame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graphicFrameChg chg="add mod">
          <ac:chgData name="Joefer Cosio" userId="68f89b4c7183ba1b" providerId="LiveId" clId="{ED815BE8-753F-4D08-9B98-A961034E9B4D}" dt="2025-07-29T16:14:26.457" v="758"/>
          <ac:graphicFrameMkLst>
            <pc:docMk/>
            <pc:sldMk cId="4159226131" sldId="299"/>
            <ac:graphicFrameMk id="12" creationId="{742365C3-02BA-CDBA-B1CF-48F52545D95D}"/>
          </ac:graphicFrameMkLst>
        </pc:graphicFrameChg>
        <pc:picChg chg="add mod ord modCrop">
          <ac:chgData name="Joefer Cosio" userId="68f89b4c7183ba1b" providerId="LiveId" clId="{ED815BE8-753F-4D08-9B98-A961034E9B4D}" dt="2025-07-29T16:26:50.820" v="1188" actId="1076"/>
          <ac:picMkLst>
            <pc:docMk/>
            <pc:sldMk cId="4159226131" sldId="299"/>
            <ac:picMk id="5" creationId="{F347BA14-A56A-B48C-FF8C-86CB1C54B6E7}"/>
          </ac:picMkLst>
        </pc:pic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spChg chg="add del mod">
          <ac:chgData name="Joefer Cosio" userId="68f89b4c7183ba1b" providerId="LiveId" clId="{ED815BE8-753F-4D08-9B98-A961034E9B4D}" dt="2025-07-29T17:13:41.032" v="2149" actId="478"/>
          <ac:spMkLst>
            <pc:docMk/>
            <pc:sldMk cId="269694553" sldId="300"/>
            <ac:spMk id="4" creationId="{AE3D5F25-B66D-B114-DB98-2FFDEBF273CB}"/>
          </ac:spMkLst>
        </pc:spChg>
        <pc:spChg chg="add del mod">
          <ac:chgData name="Joefer Cosio" userId="68f89b4c7183ba1b" providerId="LiveId" clId="{ED815BE8-753F-4D08-9B98-A961034E9B4D}" dt="2025-07-29T17:13:40.489" v="2148" actId="478"/>
          <ac:spMkLst>
            <pc:docMk/>
            <pc:sldMk cId="269694553" sldId="300"/>
            <ac:spMk id="5" creationId="{8D74593A-2898-3E67-E918-8AE4EFA44779}"/>
          </ac:spMkLst>
        </pc:spChg>
        <pc:spChg chg="del">
          <ac:chgData name="Joefer Cosio" userId="68f89b4c7183ba1b" providerId="LiveId" clId="{ED815BE8-753F-4D08-9B98-A961034E9B4D}" dt="2025-07-29T16:27:25.550" v="1199" actId="478"/>
          <ac:spMkLst>
            <pc:docMk/>
            <pc:sldMk cId="269694553" sldId="300"/>
            <ac:spMk id="6" creationId="{0567BC1E-0B7F-4DE4-7E78-637CC7DA3751}"/>
          </ac:spMkLst>
        </pc:spChg>
        <pc:spChg chg="add del mod">
          <ac:chgData name="Joefer Cosio" userId="68f89b4c7183ba1b" providerId="LiveId" clId="{ED815BE8-753F-4D08-9B98-A961034E9B4D}" dt="2025-07-29T17:13:40.093" v="2147" actId="478"/>
          <ac:spMkLst>
            <pc:docMk/>
            <pc:sldMk cId="269694553" sldId="300"/>
            <ac:spMk id="6" creationId="{E2853DD5-2425-ADE4-ACF3-694FCACB8218}"/>
          </ac:spMkLst>
        </pc:spChg>
        <pc:spChg chg="del mod">
          <ac:chgData name="Joefer Cosio" userId="68f89b4c7183ba1b" providerId="LiveId" clId="{ED815BE8-753F-4D08-9B98-A961034E9B4D}" dt="2025-07-29T16:27:22.937" v="1196" actId="478"/>
          <ac:spMkLst>
            <pc:docMk/>
            <pc:sldMk cId="269694553" sldId="300"/>
            <ac:spMk id="8" creationId="{064FC39B-D378-0DCE-F6DF-BA68EB62ACAC}"/>
          </ac:spMkLst>
        </pc:spChg>
        <pc:spChg chg="add del mod">
          <ac:chgData name="Joefer Cosio" userId="68f89b4c7183ba1b" providerId="LiveId" clId="{ED815BE8-753F-4D08-9B98-A961034E9B4D}" dt="2025-07-29T17:14:44.485" v="2194" actId="478"/>
          <ac:spMkLst>
            <pc:docMk/>
            <pc:sldMk cId="269694553" sldId="300"/>
            <ac:spMk id="8" creationId="{F72F4A42-374C-03BE-32AB-6CE322713F94}"/>
          </ac:spMkLst>
        </pc:spChg>
        <pc:spChg chg="add del mod">
          <ac:chgData name="Joefer Cosio" userId="68f89b4c7183ba1b" providerId="LiveId" clId="{ED815BE8-753F-4D08-9B98-A961034E9B4D}" dt="2025-07-29T17:00:37.239" v="1849" actId="478"/>
          <ac:spMkLst>
            <pc:docMk/>
            <pc:sldMk cId="269694553" sldId="300"/>
            <ac:spMk id="11" creationId="{9931BE3A-3D69-75E8-C0E6-23C1908E72F3}"/>
          </ac:spMkLst>
        </pc:spChg>
        <pc:spChg chg="add del mod">
          <ac:chgData name="Joefer Cosio" userId="68f89b4c7183ba1b" providerId="LiveId" clId="{ED815BE8-753F-4D08-9B98-A961034E9B4D}" dt="2025-07-29T17:14:39.107" v="2182" actId="22"/>
          <ac:spMkLst>
            <pc:docMk/>
            <pc:sldMk cId="269694553" sldId="300"/>
            <ac:spMk id="12" creationId="{F1E14A98-5FAF-5790-8A02-E6455DD1AF45}"/>
          </ac:spMkLst>
        </pc:spChg>
        <pc:graphicFrameChg chg="del modGraphic">
          <ac:chgData name="Joefer Cosio" userId="68f89b4c7183ba1b" providerId="LiveId" clId="{ED815BE8-753F-4D08-9B98-A961034E9B4D}" dt="2025-07-29T16:27:24.386" v="1197" actId="478"/>
          <ac:graphicFrameMkLst>
            <pc:docMk/>
            <pc:sldMk cId="269694553" sldId="300"/>
            <ac:graphicFrameMk id="7" creationId="{3CB73037-4BB2-1F40-331F-76D85BF31476}"/>
          </ac:graphicFrameMkLst>
        </pc:graphicFrameChg>
        <pc:picChg chg="del">
          <ac:chgData name="Joefer Cosio" userId="68f89b4c7183ba1b" providerId="LiveId" clId="{ED815BE8-753F-4D08-9B98-A961034E9B4D}" dt="2025-07-29T16:27:24.741" v="1198" actId="478"/>
          <ac:picMkLst>
            <pc:docMk/>
            <pc:sldMk cId="269694553" sldId="300"/>
            <ac:picMk id="5" creationId="{A3450BBC-2B8F-B68F-301A-C25AA2632BB9}"/>
          </ac:picMkLst>
        </pc:pic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spChg chg="del mod">
          <ac:chgData name="Joefer Cosio" userId="68f89b4c7183ba1b" providerId="LiveId" clId="{ED815BE8-753F-4D08-9B98-A961034E9B4D}" dt="2025-07-29T17:00:44.607" v="1854" actId="478"/>
          <ac:spMkLst>
            <pc:docMk/>
            <pc:sldMk cId="1438116961" sldId="301"/>
            <ac:spMk id="11" creationId="{71365960-6B7C-6CA5-FE9A-CE80A0AA345D}"/>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picChg chg="del">
          <ac:chgData name="Joefer Cosio" userId="68f89b4c7183ba1b" providerId="LiveId" clId="{ED815BE8-753F-4D08-9B98-A961034E9B4D}" dt="2025-07-29T16:31:33.121" v="1331" actId="478"/>
          <ac:picMkLst>
            <pc:docMk/>
            <pc:sldMk cId="1438116961" sldId="301"/>
            <ac:picMk id="9" creationId="{3C9FB109-294A-47FE-C44F-165A3FDA62A5}"/>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spChg chg="del">
          <ac:chgData name="Joefer Cosio" userId="68f89b4c7183ba1b" providerId="LiveId" clId="{ED815BE8-753F-4D08-9B98-A961034E9B4D}" dt="2025-07-29T17:01:10.799" v="1863" actId="478"/>
          <ac:spMkLst>
            <pc:docMk/>
            <pc:sldMk cId="80044897" sldId="302"/>
            <ac:spMk id="11" creationId="{36ED75AE-39BA-4500-F8DC-B6D19906DDB9}"/>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picChg chg="del">
          <ac:chgData name="Joefer Cosio" userId="68f89b4c7183ba1b" providerId="LiveId" clId="{ED815BE8-753F-4D08-9B98-A961034E9B4D}" dt="2025-07-29T16:32:03.200" v="1337" actId="478"/>
          <ac:picMkLst>
            <pc:docMk/>
            <pc:sldMk cId="80044897" sldId="302"/>
            <ac:picMk id="9" creationId="{1C5E6CEF-F284-DA77-4BEF-9B9A113B8F6A}"/>
          </ac:picMkLst>
        </pc:picChg>
      </pc:sldChg>
      <pc:sldChg chg="addSp delSp modSp add mod">
        <pc:chgData name="Joefer Cosio" userId="68f89b4c7183ba1b" providerId="LiveId" clId="{ED815BE8-753F-4D08-9B98-A961034E9B4D}" dt="2025-07-29T17:06:19.411" v="2064" actId="20577"/>
        <pc:sldMkLst>
          <pc:docMk/>
          <pc:sldMk cId="3911663862" sldId="303"/>
        </pc:sldMkLst>
        <pc:spChg chg="mod">
          <ac:chgData name="Joefer Cosio" userId="68f89b4c7183ba1b" providerId="LiveId" clId="{ED815BE8-753F-4D08-9B98-A961034E9B4D}" dt="2025-07-29T17:06:19.411" v="2064" actId="20577"/>
          <ac:spMkLst>
            <pc:docMk/>
            <pc:sldMk cId="3911663862" sldId="303"/>
            <ac:spMk id="2" creationId="{DDD8F047-FD90-4735-582F-2D85CDD846C1}"/>
          </ac:spMkLst>
        </pc:spChg>
        <pc:spChg chg="mod">
          <ac:chgData name="Joefer Cosio" userId="68f89b4c7183ba1b" providerId="LiveId" clId="{ED815BE8-753F-4D08-9B98-A961034E9B4D}" dt="2025-07-29T17:02:23.475" v="1880" actId="14100"/>
          <ac:spMkLst>
            <pc:docMk/>
            <pc:sldMk cId="3911663862" sldId="303"/>
            <ac:spMk id="3" creationId="{6DE04708-733A-BDFD-6AF7-65EEB1BF9151}"/>
          </ac:spMkLst>
        </pc:spChg>
        <pc:spChg chg="del">
          <ac:chgData name="Joefer Cosio" userId="68f89b4c7183ba1b" providerId="LiveId" clId="{ED815BE8-753F-4D08-9B98-A961034E9B4D}" dt="2025-07-29T17:01:19.436" v="1866" actId="478"/>
          <ac:spMkLst>
            <pc:docMk/>
            <pc:sldMk cId="3911663862" sldId="303"/>
            <ac:spMk id="11" creationId="{886E8D46-0A7A-1EA6-4684-81C065E841FD}"/>
          </ac:spMkLst>
        </pc:spChg>
        <pc:picChg chg="del">
          <ac:chgData name="Joefer Cosio" userId="68f89b4c7183ba1b" providerId="LiveId" clId="{ED815BE8-753F-4D08-9B98-A961034E9B4D}" dt="2025-07-29T16:33:43.529" v="1366" actId="478"/>
          <ac:picMkLst>
            <pc:docMk/>
            <pc:sldMk cId="3911663862" sldId="303"/>
            <ac:picMk id="9" creationId="{EA89A7D5-3473-7F57-E692-87D4F8224DA6}"/>
          </ac:picMkLst>
        </pc:picChg>
        <pc:picChg chg="add mod">
          <ac:chgData name="Joefer Cosio" userId="68f89b4c7183ba1b" providerId="LiveId" clId="{ED815BE8-753F-4D08-9B98-A961034E9B4D}" dt="2025-07-29T17:01:21.967" v="1867" actId="14100"/>
          <ac:picMkLst>
            <pc:docMk/>
            <pc:sldMk cId="3911663862" sldId="303"/>
            <ac:picMk id="1026" creationId="{729F4351-BE09-B155-07FA-ED2A2113C665}"/>
          </ac:picMkLst>
        </pc:picChg>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spChg chg="del">
          <ac:chgData name="Joefer Cosio" userId="68f89b4c7183ba1b" providerId="LiveId" clId="{ED815BE8-753F-4D08-9B98-A961034E9B4D}" dt="2025-07-29T17:01:30.712" v="1871" actId="478"/>
          <ac:spMkLst>
            <pc:docMk/>
            <pc:sldMk cId="3009352523" sldId="304"/>
            <ac:spMk id="11" creationId="{8515218B-4527-59E2-8B56-AD06FC4A0A66}"/>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picChg chg="del">
          <ac:chgData name="Joefer Cosio" userId="68f89b4c7183ba1b" providerId="LiveId" clId="{ED815BE8-753F-4D08-9B98-A961034E9B4D}" dt="2025-07-29T16:33:44.429" v="1367" actId="478"/>
          <ac:picMkLst>
            <pc:docMk/>
            <pc:sldMk cId="3009352523" sldId="304"/>
            <ac:picMk id="9" creationId="{2353835E-2010-E76D-41C5-16C0D7C2B757}"/>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pChg chg="del">
          <ac:chgData name="Joefer Cosio" userId="68f89b4c7183ba1b" providerId="LiveId" clId="{ED815BE8-753F-4D08-9B98-A961034E9B4D}" dt="2025-07-29T16:42:10.070" v="1423" actId="478"/>
          <ac:spMkLst>
            <pc:docMk/>
            <pc:sldMk cId="4261565548" sldId="305"/>
            <ac:spMk id="11" creationId="{20EA9B99-77D6-1C56-643A-461E47590AB4}"/>
          </ac:spMkLst>
        </pc:spChg>
        <pc:picChg chg="del">
          <ac:chgData name="Joefer Cosio" userId="68f89b4c7183ba1b" providerId="LiveId" clId="{ED815BE8-753F-4D08-9B98-A961034E9B4D}" dt="2025-07-29T16:42:08.895" v="1422" actId="478"/>
          <ac:picMkLst>
            <pc:docMk/>
            <pc:sldMk cId="4261565548" sldId="305"/>
            <ac:picMk id="5" creationId="{20B0FC95-52B3-B4DB-FD3E-D406E11EE467}"/>
          </ac:picMkLst>
        </pc:pic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pChg chg="mod">
          <ac:chgData name="Joefer Cosio" userId="68f89b4c7183ba1b" providerId="LiveId" clId="{ED815BE8-753F-4D08-9B98-A961034E9B4D}" dt="2025-07-29T16:47:20.687" v="1541" actId="20577"/>
          <ac:spMkLst>
            <pc:docMk/>
            <pc:sldMk cId="685807973" sldId="307"/>
            <ac:spMk id="2" creationId="{002C38E6-F273-8F03-C0D7-2AC8212136E5}"/>
          </ac:spMkLst>
        </pc:spChg>
        <pc:spChg chg="add mod">
          <ac:chgData name="Joefer Cosio" userId="68f89b4c7183ba1b" providerId="LiveId" clId="{ED815BE8-753F-4D08-9B98-A961034E9B4D}" dt="2025-07-29T16:59:36.775" v="1842" actId="123"/>
          <ac:spMkLst>
            <pc:docMk/>
            <pc:sldMk cId="685807973" sldId="307"/>
            <ac:spMk id="6" creationId="{25BA5081-995D-718C-6725-EC04BC0C5D6F}"/>
          </ac:spMkLst>
        </pc:spChg>
        <pc:spChg chg="add mod">
          <ac:chgData name="Joefer Cosio" userId="68f89b4c7183ba1b" providerId="LiveId" clId="{ED815BE8-753F-4D08-9B98-A961034E9B4D}" dt="2025-07-29T16:58:16.181" v="1820" actId="403"/>
          <ac:spMkLst>
            <pc:docMk/>
            <pc:sldMk cId="685807973" sldId="307"/>
            <ac:spMk id="8" creationId="{AE3260B0-6CF9-4E80-A880-B2B355C94334}"/>
          </ac:spMkLst>
        </pc:spChg>
        <pc:spChg chg="del mod">
          <ac:chgData name="Joefer Cosio" userId="68f89b4c7183ba1b" providerId="LiveId" clId="{ED815BE8-753F-4D08-9B98-A961034E9B4D}" dt="2025-07-29T16:44:44.075" v="1478" actId="478"/>
          <ac:spMkLst>
            <pc:docMk/>
            <pc:sldMk cId="685807973" sldId="307"/>
            <ac:spMk id="11" creationId="{70B54BA7-E212-EFF0-AC3D-DEA5C56F5F2A}"/>
          </ac:spMkLst>
        </pc:spChg>
        <pc:spChg chg="add mod">
          <ac:chgData name="Joefer Cosio" userId="68f89b4c7183ba1b" providerId="LiveId" clId="{ED815BE8-753F-4D08-9B98-A961034E9B4D}" dt="2025-07-29T16:59:35.323" v="1841" actId="123"/>
          <ac:spMkLst>
            <pc:docMk/>
            <pc:sldMk cId="685807973" sldId="307"/>
            <ac:spMk id="12" creationId="{C0FCB06B-E09C-8396-D538-9BD9C8BD0F9F}"/>
          </ac:spMkLst>
        </pc:spChg>
        <pc:picChg chg="del">
          <ac:chgData name="Joefer Cosio" userId="68f89b4c7183ba1b" providerId="LiveId" clId="{ED815BE8-753F-4D08-9B98-A961034E9B4D}" dt="2025-07-29T16:44:42.116" v="1476" actId="478"/>
          <ac:picMkLst>
            <pc:docMk/>
            <pc:sldMk cId="685807973" sldId="307"/>
            <ac:picMk id="5" creationId="{1D6B9861-BD7C-240C-9BDB-C7BE2673D9A7}"/>
          </ac:picMkLst>
        </pc:picChg>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del mod">
          <ac:chgData name="Joefer Cosio" userId="68f89b4c7183ba1b" providerId="LiveId" clId="{ED815BE8-753F-4D08-9B98-A961034E9B4D}" dt="2025-07-29T22:27:06.404" v="3140" actId="478"/>
          <ac:spMkLst>
            <pc:docMk/>
            <pc:sldMk cId="2267202959" sldId="307"/>
            <ac:spMk id="4" creationId="{E0655983-0190-7BBD-94C3-28B7E7168610}"/>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del mod">
          <ac:chgData name="Joefer Cosio" userId="68f89b4c7183ba1b" providerId="LiveId" clId="{ED815BE8-753F-4D08-9B98-A961034E9B4D}" dt="2025-07-29T17:25:42.507" v="2389" actId="478"/>
          <ac:spMkLst>
            <pc:docMk/>
            <pc:sldMk cId="2267202959" sldId="307"/>
            <ac:spMk id="6" creationId="{25BA5081-995D-718C-6725-EC04BC0C5D6F}"/>
          </ac:spMkLst>
        </pc:spChg>
        <pc:spChg chg="add mod">
          <ac:chgData name="Joefer Cosio" userId="68f89b4c7183ba1b" providerId="LiveId" clId="{ED815BE8-753F-4D08-9B98-A961034E9B4D}" dt="2025-07-29T17:31:19.926" v="2549" actId="571"/>
          <ac:spMkLst>
            <pc:docMk/>
            <pc:sldMk cId="2267202959" sldId="307"/>
            <ac:spMk id="7" creationId="{1A41C407-E90F-00D7-2E17-349727DF6E9C}"/>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del">
          <ac:chgData name="Joefer Cosio" userId="68f89b4c7183ba1b" providerId="LiveId" clId="{ED815BE8-753F-4D08-9B98-A961034E9B4D}" dt="2025-07-29T17:24:10.667" v="2321" actId="478"/>
          <ac:spMkLst>
            <pc:docMk/>
            <pc:sldMk cId="2267202959" sldId="307"/>
            <ac:spMk id="8" creationId="{AE3260B0-6CF9-4E80-A880-B2B355C94334}"/>
          </ac:spMkLst>
        </pc:spChg>
        <pc:spChg chg="add mod">
          <ac:chgData name="Joefer Cosio" userId="68f89b4c7183ba1b" providerId="LiveId" clId="{ED815BE8-753F-4D08-9B98-A961034E9B4D}" dt="2025-07-29T17:31:21.350" v="2551" actId="571"/>
          <ac:spMkLst>
            <pc:docMk/>
            <pc:sldMk cId="2267202959" sldId="307"/>
            <ac:spMk id="9" creationId="{AA6EBA7D-1570-02B1-387C-D71B37F7F48B}"/>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pChg chg="del mod">
          <ac:chgData name="Joefer Cosio" userId="68f89b4c7183ba1b" providerId="LiveId" clId="{ED815BE8-753F-4D08-9B98-A961034E9B4D}" dt="2025-07-29T17:24:09.803" v="2320" actId="478"/>
          <ac:spMkLst>
            <pc:docMk/>
            <pc:sldMk cId="2267202959" sldId="307"/>
            <ac:spMk id="12" creationId="{C0FCB06B-E09C-8396-D538-9BD9C8BD0F9F}"/>
          </ac:spMkLst>
        </pc:spChg>
      </pc:sldChg>
      <pc:sldChg chg="addSp delSp modSp add del mod">
        <pc:chgData name="Joefer Cosio" userId="68f89b4c7183ba1b" providerId="LiveId" clId="{ED815BE8-753F-4D08-9B98-A961034E9B4D}" dt="2025-07-29T17:01:57.746" v="1874" actId="2696"/>
        <pc:sldMkLst>
          <pc:docMk/>
          <pc:sldMk cId="378008963" sldId="308"/>
        </pc:sldMkLst>
        <pc:spChg chg="mod">
          <ac:chgData name="Joefer Cosio" userId="68f89b4c7183ba1b" providerId="LiveId" clId="{ED815BE8-753F-4D08-9B98-A961034E9B4D}" dt="2025-07-29T16:49:34.492" v="1667" actId="20577"/>
          <ac:spMkLst>
            <pc:docMk/>
            <pc:sldMk cId="378008963" sldId="308"/>
            <ac:spMk id="2" creationId="{67C13CE0-167C-6DCA-FE46-0751A72F0ED7}"/>
          </ac:spMkLst>
        </pc:spChg>
        <pc:spChg chg="mod">
          <ac:chgData name="Joefer Cosio" userId="68f89b4c7183ba1b" providerId="LiveId" clId="{ED815BE8-753F-4D08-9B98-A961034E9B4D}" dt="2025-07-29T16:51:59.693" v="1775" actId="14100"/>
          <ac:spMkLst>
            <pc:docMk/>
            <pc:sldMk cId="378008963" sldId="308"/>
            <ac:spMk id="3" creationId="{72BE2624-AEAC-88CE-88D4-753C41E9BAE5}"/>
          </ac:spMkLst>
        </pc:spChg>
        <pc:spChg chg="add mod">
          <ac:chgData name="Joefer Cosio" userId="68f89b4c7183ba1b" providerId="LiveId" clId="{ED815BE8-753F-4D08-9B98-A961034E9B4D}" dt="2025-07-29T16:59:28.107" v="1838" actId="123"/>
          <ac:spMkLst>
            <pc:docMk/>
            <pc:sldMk cId="378008963" sldId="308"/>
            <ac:spMk id="6" creationId="{0F301A84-F715-25C2-F4A6-8FCC7095FDCF}"/>
          </ac:spMkLst>
        </pc:spChg>
        <pc:spChg chg="add mod">
          <ac:chgData name="Joefer Cosio" userId="68f89b4c7183ba1b" providerId="LiveId" clId="{ED815BE8-753F-4D08-9B98-A961034E9B4D}" dt="2025-07-29T16:59:30.014" v="1839" actId="123"/>
          <ac:spMkLst>
            <pc:docMk/>
            <pc:sldMk cId="378008963" sldId="308"/>
            <ac:spMk id="8" creationId="{1A5E535B-BF5E-0AF7-9B52-FDA6BC3C648A}"/>
          </ac:spMkLst>
        </pc:spChg>
        <pc:spChg chg="mod">
          <ac:chgData name="Joefer Cosio" userId="68f89b4c7183ba1b" providerId="LiveId" clId="{ED815BE8-753F-4D08-9B98-A961034E9B4D}" dt="2025-07-29T16:49:58.891" v="1678"/>
          <ac:spMkLst>
            <pc:docMk/>
            <pc:sldMk cId="378008963" sldId="308"/>
            <ac:spMk id="10" creationId="{AB245336-70D7-5DCD-1824-E969EF687A09}"/>
          </ac:spMkLst>
        </pc:spChg>
        <pc:spChg chg="del">
          <ac:chgData name="Joefer Cosio" userId="68f89b4c7183ba1b" providerId="LiveId" clId="{ED815BE8-753F-4D08-9B98-A961034E9B4D}" dt="2025-07-29T16:49:40.146" v="1669" actId="478"/>
          <ac:spMkLst>
            <pc:docMk/>
            <pc:sldMk cId="378008963" sldId="308"/>
            <ac:spMk id="11" creationId="{710937F4-044C-4D9B-AB5E-1B402DA3B726}"/>
          </ac:spMkLst>
        </pc:spChg>
        <pc:picChg chg="del">
          <ac:chgData name="Joefer Cosio" userId="68f89b4c7183ba1b" providerId="LiveId" clId="{ED815BE8-753F-4D08-9B98-A961034E9B4D}" dt="2025-07-29T16:49:38.723" v="1668" actId="478"/>
          <ac:picMkLst>
            <pc:docMk/>
            <pc:sldMk cId="378008963" sldId="308"/>
            <ac:picMk id="5" creationId="{3B3E9203-6B68-224F-2F94-279937EDE5C0}"/>
          </ac:picMkLst>
        </pc:picChg>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pChg chg="mod">
          <ac:chgData name="Joefer Cosio" userId="68f89b4c7183ba1b" providerId="LiveId" clId="{ED815BE8-753F-4D08-9B98-A961034E9B4D}" dt="2025-07-29T16:51:48.837" v="1772" actId="20577"/>
          <ac:spMkLst>
            <pc:docMk/>
            <pc:sldMk cId="845453871" sldId="310"/>
            <ac:spMk id="2" creationId="{695BA85A-37E3-C622-3350-3A97EA4958D7}"/>
          </ac:spMkLst>
        </pc:spChg>
        <pc:spChg chg="mod">
          <ac:chgData name="Joefer Cosio" userId="68f89b4c7183ba1b" providerId="LiveId" clId="{ED815BE8-753F-4D08-9B98-A961034E9B4D}" dt="2025-07-29T16:51:54.720" v="1774" actId="14100"/>
          <ac:spMkLst>
            <pc:docMk/>
            <pc:sldMk cId="845453871" sldId="310"/>
            <ac:spMk id="3" creationId="{C9C7F37B-6906-7D7A-1703-6E8F276220A2}"/>
          </ac:spMkLst>
        </pc:spChg>
        <pc:spChg chg="add del mod">
          <ac:chgData name="Joefer Cosio" userId="68f89b4c7183ba1b" providerId="LiveId" clId="{ED815BE8-753F-4D08-9B98-A961034E9B4D}" dt="2025-07-29T16:51:11.921" v="1706" actId="478"/>
          <ac:spMkLst>
            <pc:docMk/>
            <pc:sldMk cId="845453871" sldId="310"/>
            <ac:spMk id="5" creationId="{594F36E6-41B2-A7D5-0A52-EDF422051C61}"/>
          </ac:spMkLst>
        </pc:spChg>
        <pc:spChg chg="mod">
          <ac:chgData name="Joefer Cosio" userId="68f89b4c7183ba1b" providerId="LiveId" clId="{ED815BE8-753F-4D08-9B98-A961034E9B4D}" dt="2025-07-29T16:56:51.230" v="1795" actId="20577"/>
          <ac:spMkLst>
            <pc:docMk/>
            <pc:sldMk cId="845453871" sldId="310"/>
            <ac:spMk id="56" creationId="{19F517B8-BB8E-2A0F-1F4A-DF453F2D3ACD}"/>
          </ac:spMkLst>
        </pc:spChg>
        <pc:spChg chg="del">
          <ac:chgData name="Joefer Cosio" userId="68f89b4c7183ba1b" providerId="LiveId" clId="{ED815BE8-753F-4D08-9B98-A961034E9B4D}" dt="2025-07-29T16:51:10.479" v="1705" actId="478"/>
          <ac:spMkLst>
            <pc:docMk/>
            <pc:sldMk cId="845453871" sldId="310"/>
            <ac:spMk id="57" creationId="{A859451F-2121-3172-261B-A72F5A61850C}"/>
          </ac:spMkLst>
        </pc:spChg>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pChg chg="add mod">
          <ac:chgData name="Joefer Cosio" userId="68f89b4c7183ba1b" providerId="LiveId" clId="{ED815BE8-753F-4D08-9B98-A961034E9B4D}" dt="2025-07-29T17:18:30.846" v="2258" actId="1076"/>
          <ac:spMkLst>
            <pc:docMk/>
            <pc:sldMk cId="1551767012" sldId="311"/>
            <ac:spMk id="4" creationId="{CEDFFDFF-6961-D2A0-E351-CF9640C61A17}"/>
          </ac:spMkLst>
        </pc:spChg>
        <pc:spChg chg="add mod">
          <ac:chgData name="Joefer Cosio" userId="68f89b4c7183ba1b" providerId="LiveId" clId="{ED815BE8-753F-4D08-9B98-A961034E9B4D}" dt="2025-07-29T17:19:38.414" v="2282" actId="14100"/>
          <ac:spMkLst>
            <pc:docMk/>
            <pc:sldMk cId="1551767012" sldId="311"/>
            <ac:spMk id="19" creationId="{6FB26BF6-36E1-0225-590B-BCF375471217}"/>
          </ac:spMkLst>
        </pc:spChg>
        <pc:spChg chg="add mod">
          <ac:chgData name="Joefer Cosio" userId="68f89b4c7183ba1b" providerId="LiveId" clId="{ED815BE8-753F-4D08-9B98-A961034E9B4D}" dt="2025-07-29T17:18:28.732" v="2257" actId="1076"/>
          <ac:spMkLst>
            <pc:docMk/>
            <pc:sldMk cId="1551767012" sldId="311"/>
            <ac:spMk id="32" creationId="{CE03D8A5-A149-8B9C-06AD-58AFE0D95D87}"/>
          </ac:spMkLst>
        </pc:spChg>
        <pc:spChg chg="add mod">
          <ac:chgData name="Joefer Cosio" userId="68f89b4c7183ba1b" providerId="LiveId" clId="{ED815BE8-753F-4D08-9B98-A961034E9B4D}" dt="2025-07-29T17:19:48.837" v="2287" actId="255"/>
          <ac:spMkLst>
            <pc:docMk/>
            <pc:sldMk cId="1551767012" sldId="311"/>
            <ac:spMk id="34" creationId="{5C49D52D-6FFE-66B7-E0C7-480686F9358F}"/>
          </ac:spMkLst>
        </pc:spChg>
        <pc:spChg chg="add mod">
          <ac:chgData name="Joefer Cosio" userId="68f89b4c7183ba1b" providerId="LiveId" clId="{ED815BE8-753F-4D08-9B98-A961034E9B4D}" dt="2025-07-29T17:22:22.566" v="2319" actId="1076"/>
          <ac:spMkLst>
            <pc:docMk/>
            <pc:sldMk cId="1551767012" sldId="311"/>
            <ac:spMk id="42" creationId="{48004A05-6F9A-4EAE-99FD-C29E0756FE01}"/>
          </ac:spMkLst>
        </pc:spChg>
        <pc:picChg chg="add mod">
          <ac:chgData name="Joefer Cosio" userId="68f89b4c7183ba1b" providerId="LiveId" clId="{ED815BE8-753F-4D08-9B98-A961034E9B4D}" dt="2025-07-29T17:20:09.261" v="2296" actId="1076"/>
          <ac:picMkLst>
            <pc:docMk/>
            <pc:sldMk cId="1551767012" sldId="311"/>
            <ac:picMk id="6" creationId="{29C14499-7E8F-C99D-9402-B32FB864F61D}"/>
          </ac:picMkLst>
        </pc:picChg>
        <pc:picChg chg="add del mod">
          <ac:chgData name="Joefer Cosio" userId="68f89b4c7183ba1b" providerId="LiveId" clId="{ED815BE8-753F-4D08-9B98-A961034E9B4D}" dt="2025-07-29T17:15:56.333" v="2210" actId="478"/>
          <ac:picMkLst>
            <pc:docMk/>
            <pc:sldMk cId="1551767012" sldId="311"/>
            <ac:picMk id="8" creationId="{6E257B4C-F26B-930E-76B4-C3DA513F36DC}"/>
          </ac:picMkLst>
        </pc:picChg>
        <pc:picChg chg="del mod">
          <ac:chgData name="Joefer Cosio" userId="68f89b4c7183ba1b" providerId="LiveId" clId="{ED815BE8-753F-4D08-9B98-A961034E9B4D}" dt="2025-07-29T17:15:22.922" v="2205" actId="478"/>
          <ac:picMkLst>
            <pc:docMk/>
            <pc:sldMk cId="1551767012" sldId="311"/>
            <ac:picMk id="9" creationId="{FAC1F74B-7A76-832D-827F-C2EE556176A3}"/>
          </ac:picMkLst>
        </pc:picChg>
        <pc:picChg chg="add mod">
          <ac:chgData name="Joefer Cosio" userId="68f89b4c7183ba1b" providerId="LiveId" clId="{ED815BE8-753F-4D08-9B98-A961034E9B4D}" dt="2025-07-29T17:20:11.174" v="2297" actId="1076"/>
          <ac:picMkLst>
            <pc:docMk/>
            <pc:sldMk cId="1551767012" sldId="311"/>
            <ac:picMk id="12" creationId="{AEB6D041-B937-B1AD-1823-D23D956C3512}"/>
          </ac:picMkLst>
        </pc:picChg>
        <pc:picChg chg="add mod">
          <ac:chgData name="Joefer Cosio" userId="68f89b4c7183ba1b" providerId="LiveId" clId="{ED815BE8-753F-4D08-9B98-A961034E9B4D}" dt="2025-07-29T17:20:14.166" v="2298" actId="1076"/>
          <ac:picMkLst>
            <pc:docMk/>
            <pc:sldMk cId="1551767012" sldId="311"/>
            <ac:picMk id="14" creationId="{464DA661-3919-6A78-EB55-AC6F51EDA4F0}"/>
          </ac:picMkLst>
        </pc:picChg>
        <pc:picChg chg="add mod modCrop">
          <ac:chgData name="Joefer Cosio" userId="68f89b4c7183ba1b" providerId="LiveId" clId="{ED815BE8-753F-4D08-9B98-A961034E9B4D}" dt="2025-07-29T17:20:14.166" v="2298" actId="1076"/>
          <ac:picMkLst>
            <pc:docMk/>
            <pc:sldMk cId="1551767012" sldId="311"/>
            <ac:picMk id="17" creationId="{284DC730-9E32-0F6A-D284-F23121B1D326}"/>
          </ac:picMkLst>
        </pc:picChg>
        <pc:picChg chg="add mod">
          <ac:chgData name="Joefer Cosio" userId="68f89b4c7183ba1b" providerId="LiveId" clId="{ED815BE8-753F-4D08-9B98-A961034E9B4D}" dt="2025-07-29T17:21:12.486" v="2313" actId="1076"/>
          <ac:picMkLst>
            <pc:docMk/>
            <pc:sldMk cId="1551767012" sldId="311"/>
            <ac:picMk id="21" creationId="{33400011-E6BF-41F8-0A5E-CF2B7A2B71DD}"/>
          </ac:picMkLst>
        </pc:picChg>
        <pc:picChg chg="add mod">
          <ac:chgData name="Joefer Cosio" userId="68f89b4c7183ba1b" providerId="LiveId" clId="{ED815BE8-753F-4D08-9B98-A961034E9B4D}" dt="2025-07-29T17:20:19.349" v="2302" actId="1076"/>
          <ac:picMkLst>
            <pc:docMk/>
            <pc:sldMk cId="1551767012" sldId="311"/>
            <ac:picMk id="36" creationId="{33BD8911-DBDF-540E-9EF2-1352A06AA9BE}"/>
          </ac:picMkLst>
        </pc:picChg>
        <pc:picChg chg="add mod">
          <ac:chgData name="Joefer Cosio" userId="68f89b4c7183ba1b" providerId="LiveId" clId="{ED815BE8-753F-4D08-9B98-A961034E9B4D}" dt="2025-07-29T17:21:31.505" v="2314" actId="1076"/>
          <ac:picMkLst>
            <pc:docMk/>
            <pc:sldMk cId="1551767012" sldId="311"/>
            <ac:picMk id="38" creationId="{6FE2CA10-D952-BD2F-71EA-44CAC3B4F447}"/>
          </ac:picMkLst>
        </pc:picChg>
        <pc:picChg chg="add mod">
          <ac:chgData name="Joefer Cosio" userId="68f89b4c7183ba1b" providerId="LiveId" clId="{ED815BE8-753F-4D08-9B98-A961034E9B4D}" dt="2025-07-29T17:21:07.724" v="2310" actId="1076"/>
          <ac:picMkLst>
            <pc:docMk/>
            <pc:sldMk cId="1551767012" sldId="311"/>
            <ac:picMk id="40" creationId="{4C5C17C7-9289-06F7-2AFB-3AB2F20CB36F}"/>
          </ac:picMkLst>
        </pc:picChg>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del mod">
          <ac:chgData name="Joefer Cosio" userId="68f89b4c7183ba1b" providerId="LiveId" clId="{ED815BE8-753F-4D08-9B98-A961034E9B4D}" dt="2025-07-29T22:40:17.781" v="3498" actId="478"/>
          <ac:spMkLst>
            <pc:docMk/>
            <pc:sldMk cId="2217006739" sldId="311"/>
            <ac:spMk id="5" creationId="{84783849-8ECF-A2DA-67A7-B6EC73A08F0E}"/>
          </ac:spMkLst>
        </pc:spChg>
        <pc:spChg chg="del mod">
          <ac:chgData name="Joefer Cosio" userId="68f89b4c7183ba1b" providerId="LiveId" clId="{ED815BE8-753F-4D08-9B98-A961034E9B4D}" dt="2025-07-29T23:01:33.591" v="4100" actId="478"/>
          <ac:spMkLst>
            <pc:docMk/>
            <pc:sldMk cId="2217006739" sldId="311"/>
            <ac:spMk id="6" creationId="{EB307B4C-65BC-71C5-E506-2E89583ECF1F}"/>
          </ac:spMkLst>
        </pc:spChg>
        <pc:spChg chg="add del mod ord">
          <ac:chgData name="Joefer Cosio" userId="68f89b4c7183ba1b" providerId="LiveId" clId="{ED815BE8-753F-4D08-9B98-A961034E9B4D}" dt="2025-07-29T22:35:03.203" v="3364" actId="6264"/>
          <ac:spMkLst>
            <pc:docMk/>
            <pc:sldMk cId="2217006739" sldId="311"/>
            <ac:spMk id="7" creationId="{CDE234C1-D486-E783-192C-4EC4E8527C15}"/>
          </ac:spMkLst>
        </pc:spChg>
        <pc:spChg chg="del">
          <ac:chgData name="Joefer Cosio" userId="68f89b4c7183ba1b" providerId="LiveId" clId="{ED815BE8-753F-4D08-9B98-A961034E9B4D}" dt="2025-07-29T22:30:51.211" v="3273" actId="478"/>
          <ac:spMkLst>
            <pc:docMk/>
            <pc:sldMk cId="2217006739" sldId="311"/>
            <ac:spMk id="8" creationId="{982AFC5D-1A43-695B-BDF8-8A0C44AC3FD7}"/>
          </ac:spMkLst>
        </pc:spChg>
        <pc:spChg chg="del">
          <ac:chgData name="Joefer Cosio" userId="68f89b4c7183ba1b" providerId="LiveId" clId="{ED815BE8-753F-4D08-9B98-A961034E9B4D}" dt="2025-07-29T22:31:06.553" v="3278" actId="478"/>
          <ac:spMkLst>
            <pc:docMk/>
            <pc:sldMk cId="2217006739" sldId="311"/>
            <ac:spMk id="9" creationId="{0A68B92C-C206-5CEC-B0C1-3221F61FEDEF}"/>
          </ac:spMkLst>
        </pc:spChg>
        <pc:spChg chg="add del mod">
          <ac:chgData name="Joefer Cosio" userId="68f89b4c7183ba1b" providerId="LiveId" clId="{ED815BE8-753F-4D08-9B98-A961034E9B4D}" dt="2025-07-29T22:40:00.906" v="3488"/>
          <ac:spMkLst>
            <pc:docMk/>
            <pc:sldMk cId="2217006739" sldId="311"/>
            <ac:spMk id="12" creationId="{DBC91879-D730-C33F-49B3-499C733F618B}"/>
          </ac:spMkLst>
        </pc:spChg>
        <pc:spChg chg="add del">
          <ac:chgData name="Joefer Cosio" userId="68f89b4c7183ba1b" providerId="LiveId" clId="{ED815BE8-753F-4D08-9B98-A961034E9B4D}" dt="2025-07-29T22:40:03.389" v="3490" actId="22"/>
          <ac:spMkLst>
            <pc:docMk/>
            <pc:sldMk cId="2217006739" sldId="311"/>
            <ac:spMk id="14" creationId="{84BBDC80-8D54-6184-E60A-3DF47456CC11}"/>
          </ac:spMkLst>
        </pc:spChg>
        <pc:spChg chg="add del">
          <ac:chgData name="Joefer Cosio" userId="68f89b4c7183ba1b" providerId="LiveId" clId="{ED815BE8-753F-4D08-9B98-A961034E9B4D}" dt="2025-07-29T22:40:05.389" v="3492" actId="22"/>
          <ac:spMkLst>
            <pc:docMk/>
            <pc:sldMk cId="2217006739" sldId="311"/>
            <ac:spMk id="17" creationId="{C198B840-B0B3-B20B-86FD-0AB42B4A5E9C}"/>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del">
          <ac:chgData name="Joefer Cosio" userId="68f89b4c7183ba1b" providerId="LiveId" clId="{ED815BE8-753F-4D08-9B98-A961034E9B4D}" dt="2025-07-29T22:40:46.754" v="3509" actId="478"/>
          <ac:spMkLst>
            <pc:docMk/>
            <pc:sldMk cId="2217006739" sldId="311"/>
            <ac:spMk id="21" creationId="{9D6409C2-360F-DE9C-6B9B-0302F5DF61E0}"/>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picChg chg="add del">
          <ac:chgData name="Joefer Cosio" userId="68f89b4c7183ba1b" providerId="LiveId" clId="{ED815BE8-753F-4D08-9B98-A961034E9B4D}" dt="2025-07-29T22:42:41.119" v="3519" actId="22"/>
          <ac:picMkLst>
            <pc:docMk/>
            <pc:sldMk cId="2217006739" sldId="311"/>
            <ac:picMk id="32" creationId="{AEA0FB87-D5AD-E71F-DB06-6E904C46D09C}"/>
          </ac:picMkLst>
        </pc:pic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del">
          <ac:chgData name="Joefer Cosio" userId="68f89b4c7183ba1b" providerId="LiveId" clId="{ED815BE8-753F-4D08-9B98-A961034E9B4D}" dt="2025-07-29T23:23:48.631" v="4257" actId="478"/>
          <ac:spMkLst>
            <pc:docMk/>
            <pc:sldMk cId="353680279" sldId="312"/>
            <ac:spMk id="8" creationId="{3D1AFF9C-6474-7219-15EA-83289CCF39C9}"/>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del">
          <ac:chgData name="Joefer Cosio" userId="68f89b4c7183ba1b" providerId="LiveId" clId="{ED815BE8-753F-4D08-9B98-A961034E9B4D}" dt="2025-07-29T22:40:48.612" v="3510" actId="478"/>
          <ac:spMkLst>
            <pc:docMk/>
            <pc:sldMk cId="353680279" sldId="312"/>
            <ac:spMk id="19" creationId="{E1B0481D-4B88-4B54-A163-6E8F1E787941}"/>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del">
          <ac:chgData name="Joefer Cosio" userId="68f89b4c7183ba1b" providerId="LiveId" clId="{ED815BE8-753F-4D08-9B98-A961034E9B4D}" dt="2025-07-29T23:23:42.183" v="4253" actId="478"/>
          <ac:spMkLst>
            <pc:docMk/>
            <pc:sldMk cId="2731110102" sldId="313"/>
            <ac:spMk id="4" creationId="{C609F67C-1850-9BA7-B9A6-B4864A7EF736}"/>
          </ac:spMkLst>
        </pc:spChg>
        <pc:spChg chg="del">
          <ac:chgData name="Joefer Cosio" userId="68f89b4c7183ba1b" providerId="LiveId" clId="{ED815BE8-753F-4D08-9B98-A961034E9B4D}" dt="2025-07-29T23:39:43.591" v="5267" actId="478"/>
          <ac:spMkLst>
            <pc:docMk/>
            <pc:sldMk cId="2731110102" sldId="313"/>
            <ac:spMk id="6" creationId="{5BFEEA10-6527-4C6B-4407-42D33E694B0E}"/>
          </ac:spMkLst>
        </pc:spChg>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del">
          <ac:chgData name="Joefer Cosio" userId="68f89b4c7183ba1b" providerId="LiveId" clId="{ED815BE8-753F-4D08-9B98-A961034E9B4D}" dt="2025-07-29T23:33:25.001" v="4910" actId="22"/>
          <ac:spMkLst>
            <pc:docMk/>
            <pc:sldMk cId="2731110102" sldId="313"/>
            <ac:spMk id="9" creationId="{A81F01D9-A73A-1E15-21B3-8C73645AEFA1}"/>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del">
          <ac:chgData name="Joefer Cosio" userId="68f89b4c7183ba1b" providerId="LiveId" clId="{ED815BE8-753F-4D08-9B98-A961034E9B4D}" dt="2025-07-29T23:23:43.156" v="4254" actId="478"/>
          <ac:spMkLst>
            <pc:docMk/>
            <pc:sldMk cId="2731110102" sldId="313"/>
            <ac:spMk id="21" creationId="{78B9C87D-FE4C-CB91-802F-B1566DB7FF1D}"/>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del">
          <ac:chgData name="Joefer Cosio" userId="68f89b4c7183ba1b" providerId="LiveId" clId="{ED815BE8-753F-4D08-9B98-A961034E9B4D}" dt="2025-07-29T23:23:41.206" v="4252" actId="478"/>
          <ac:picMkLst>
            <pc:docMk/>
            <pc:sldMk cId="2731110102" sldId="313"/>
            <ac:picMk id="5" creationId="{FB75340A-7023-BE6C-2394-CBAD1318F83E}"/>
          </ac:picMkLst>
        </pc:pic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pChg chg="mod">
          <ac:chgData name="Guest User" userId="" providerId="Windows Live" clId="Web-{80095421-7676-5C40-73EC-7C6BCA8507D9}" dt="2025-07-29T18:35:25.929" v="2" actId="20577"/>
          <ac:spMkLst>
            <pc:docMk/>
            <pc:sldMk cId="4044719397" sldId="312"/>
            <ac:spMk id="6" creationId="{25BA5081-995D-718C-6725-EC04BC0C5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 and what is the content of the presentation </a:t>
            </a:r>
            <a:br>
              <a:rPr lang="en-US" dirty="0"/>
            </a:br>
            <a:r>
              <a:rPr lang="en-US" dirty="0"/>
              <a:t>1. Brief overview of the project and introduction of team</a:t>
            </a:r>
          </a:p>
          <a:p>
            <a:pPr marL="0" lvl="0" indent="0" algn="l" rtl="0">
              <a:spcBef>
                <a:spcPts val="0"/>
              </a:spcBef>
              <a:spcAft>
                <a:spcPts val="0"/>
              </a:spcAft>
              <a:buNone/>
            </a:pPr>
            <a:r>
              <a:rPr lang="en-US" dirty="0"/>
              <a:t>2. The teams methodology</a:t>
            </a:r>
          </a:p>
          <a:p>
            <a:pPr marL="0" lvl="0" indent="0" algn="l" rtl="0">
              <a:spcBef>
                <a:spcPts val="0"/>
              </a:spcBef>
              <a:spcAft>
                <a:spcPts val="0"/>
              </a:spcAft>
              <a:buNone/>
            </a:pPr>
            <a:r>
              <a:rPr lang="en-US" dirty="0"/>
              <a:t>3. Data cleaning &amp; Data modeling</a:t>
            </a:r>
          </a:p>
          <a:p>
            <a:pPr marL="0" lvl="0" indent="0" algn="l" rtl="0">
              <a:spcBef>
                <a:spcPts val="0"/>
              </a:spcBef>
              <a:spcAft>
                <a:spcPts val="0"/>
              </a:spcAft>
              <a:buNone/>
            </a:pPr>
            <a:r>
              <a:rPr lang="en-US" dirty="0"/>
              <a:t>4. Key Insights Generated</a:t>
            </a:r>
          </a:p>
          <a:p>
            <a:pPr marL="0" lvl="0" indent="0" algn="l" rtl="0">
              <a:spcBef>
                <a:spcPts val="0"/>
              </a:spcBef>
              <a:spcAft>
                <a:spcPts val="0"/>
              </a:spcAft>
              <a:buNone/>
            </a:pPr>
            <a:r>
              <a:rPr lang="en-US" dirty="0"/>
              <a:t>5. KPI’s</a:t>
            </a:r>
          </a:p>
          <a:p>
            <a:pPr marL="0" lvl="0" indent="0" algn="l" rtl="0">
              <a:spcBef>
                <a:spcPts val="0"/>
              </a:spcBef>
              <a:spcAft>
                <a:spcPts val="0"/>
              </a:spcAft>
              <a:buNone/>
            </a:pPr>
            <a:r>
              <a:rPr lang="en-US" dirty="0"/>
              <a:t>6. Answering Business Questions.</a:t>
            </a:r>
          </a:p>
          <a:p>
            <a:pPr marL="0" lvl="0" indent="0" algn="l" rtl="0">
              <a:spcBef>
                <a:spcPts val="0"/>
              </a:spcBef>
              <a:spcAft>
                <a:spcPts val="0"/>
              </a:spcAft>
              <a:buNone/>
            </a:pPr>
            <a:r>
              <a:rPr lang="en-US" dirty="0"/>
              <a:t>7. Recommendations </a:t>
            </a:r>
          </a:p>
          <a:p>
            <a:pPr marL="0" lvl="0" indent="0" algn="l" rtl="0">
              <a:spcBef>
                <a:spcPts val="0"/>
              </a:spcBef>
              <a:spcAft>
                <a:spcPts val="0"/>
              </a:spcAft>
              <a:buNone/>
            </a:pPr>
            <a:r>
              <a:rPr lang="en-US" dirty="0"/>
              <a:t>8. Challenges and Lessons Learned.</a:t>
            </a:r>
            <a:br>
              <a:rPr lang="en-US" dirty="0"/>
            </a:br>
            <a:r>
              <a:rPr lang="en-US" dirty="0"/>
              <a:t>9. Dashboard snippets.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Courses Taken, Completed Courses, Mandatory Courses Completed, Overdue Courses, Average Days to Complete, Average Duration (Mins)</a:t>
            </a:r>
            <a:br>
              <a:rPr lang="en-US" dirty="0"/>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Quarter-on-Quarter Trend Chart: Detect seasonal or quarterly shifts in training volume and adherence to deadlines.</a:t>
            </a:r>
          </a:p>
          <a:p>
            <a:r>
              <a:rPr lang="en-US" sz="1100" b="0" i="0" u="none" strike="noStrike" cap="none" dirty="0">
                <a:solidFill>
                  <a:srgbClr val="000000"/>
                </a:solidFill>
                <a:effectLst/>
                <a:latin typeface="Arial"/>
                <a:ea typeface="Arial"/>
                <a:cs typeface="Arial"/>
                <a:sym typeface="Arial"/>
              </a:rPr>
              <a:t>Training by Department : Identify departments with high or low completion efficiency.</a:t>
            </a:r>
          </a:p>
          <a:p>
            <a:r>
              <a:rPr lang="en-US" sz="1100" b="0" i="0" u="none" strike="noStrike" cap="none" dirty="0">
                <a:solidFill>
                  <a:srgbClr val="000000"/>
                </a:solidFill>
                <a:effectLst/>
                <a:latin typeface="Arial"/>
                <a:ea typeface="Arial"/>
                <a:cs typeface="Arial"/>
                <a:sym typeface="Arial"/>
              </a:rPr>
              <a:t>Training Completion by Location</a:t>
            </a:r>
          </a:p>
          <a:p>
            <a:r>
              <a:rPr lang="en-US" sz="1100" b="0" i="0" u="none" strike="noStrike" cap="none" dirty="0">
                <a:solidFill>
                  <a:srgbClr val="000000"/>
                </a:solidFill>
                <a:effectLst/>
                <a:latin typeface="Arial"/>
                <a:ea typeface="Arial"/>
                <a:cs typeface="Arial"/>
                <a:sym typeface="Arial"/>
              </a:rPr>
              <a:t>Top 5 &amp; Bottom 5 Roles by Course Completion: Detect roles that are high-performing in training engagement or at risk.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782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Roles, Total Teams, Total Courses, Total Skill Gaps, Average Skill Score (Communication, Teamwork, Tech Efficiency), Employee With the Highest Skill Gap.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Skill Gap Insights: Visuals highlight where skill development is lagging across roles, courses, teams, categories, and locations - helping identify underperforming areas and prioritize targeted upskilling.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1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Total Device Types(e.g., Desktop, Mobile, Tablet), Total Time Spent (Hours), Average Engagement Days, Max Engagement Days, Average Time Spent (Minutes), Employee With Most Completed Courses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Time Spent (Hours) by Role: Training effort per job role.</a:t>
            </a:r>
          </a:p>
          <a:p>
            <a:r>
              <a:rPr lang="en-US" sz="1100" b="0" i="0" u="none" strike="noStrike" cap="none" dirty="0">
                <a:solidFill>
                  <a:srgbClr val="000000"/>
                </a:solidFill>
                <a:effectLst/>
                <a:latin typeface="Arial"/>
                <a:ea typeface="Arial"/>
                <a:cs typeface="Arial"/>
                <a:sym typeface="Arial"/>
              </a:rPr>
              <a:t>Device Usage Breakdown</a:t>
            </a:r>
          </a:p>
          <a:p>
            <a:r>
              <a:rPr lang="en-US" sz="1100" b="0" i="0" u="none" strike="noStrike" cap="none" dirty="0">
                <a:solidFill>
                  <a:srgbClr val="000000"/>
                </a:solidFill>
                <a:effectLst/>
                <a:latin typeface="Arial"/>
                <a:ea typeface="Arial"/>
                <a:cs typeface="Arial"/>
                <a:sym typeface="Arial"/>
              </a:rPr>
              <a:t>Time Spent (Hours) by Location: Compare training time geographically.</a:t>
            </a:r>
          </a:p>
          <a:p>
            <a:r>
              <a:rPr lang="en-US" sz="1100" b="0" i="0" u="none" strike="noStrike" cap="none" dirty="0">
                <a:solidFill>
                  <a:srgbClr val="000000"/>
                </a:solidFill>
                <a:effectLst/>
                <a:latin typeface="Arial"/>
                <a:ea typeface="Arial"/>
                <a:cs typeface="Arial"/>
                <a:sym typeface="Arial"/>
              </a:rPr>
              <a:t>Enrollment vs. Last Access (Days): Analyzed how long users take to revisit courses, with mean and median lines for comparison.</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692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Accessibility Usage Breakdown: Bar chart comparing skill scores and feedback ratings for screen reader users vs. non-users.</a:t>
            </a:r>
          </a:p>
          <a:p>
            <a:r>
              <a:rPr lang="en-US" sz="1100" b="0" i="0" u="none" strike="noStrike" cap="none" dirty="0">
                <a:solidFill>
                  <a:srgbClr val="000000"/>
                </a:solidFill>
                <a:effectLst/>
                <a:latin typeface="Arial"/>
                <a:ea typeface="Arial"/>
                <a:cs typeface="Arial"/>
                <a:sym typeface="Arial"/>
              </a:rPr>
              <a:t>Total Courses Taken (Screen Reader vs. Non-Screen Reader)</a:t>
            </a:r>
          </a:p>
          <a:p>
            <a:r>
              <a:rPr lang="en-US" sz="1100" b="0" i="0" u="none" strike="noStrike" cap="none" dirty="0">
                <a:solidFill>
                  <a:srgbClr val="000000"/>
                </a:solidFill>
                <a:effectLst/>
                <a:latin typeface="Arial"/>
                <a:ea typeface="Arial"/>
                <a:cs typeface="Arial"/>
                <a:sym typeface="Arial"/>
              </a:rPr>
              <a:t>Feedback Rating Comparison : Bar chart illustrating differences in qualitative feedback categories (Needs Improvement, Too Basic, Great Course, Very Useful, Excellent Content) segmented by screen reader usage.</a:t>
            </a:r>
          </a:p>
          <a:p>
            <a:r>
              <a:rPr lang="en-US" sz="1100" b="0" i="0" u="none" strike="noStrike" cap="none" dirty="0">
                <a:solidFill>
                  <a:srgbClr val="000000"/>
                </a:solidFill>
                <a:effectLst/>
                <a:latin typeface="Arial"/>
                <a:ea typeface="Arial"/>
                <a:cs typeface="Arial"/>
                <a:sym typeface="Arial"/>
              </a:rPr>
              <a:t>Top Courses by Screen Reader Usage: Courses most frequently accessed with a screen reader.</a:t>
            </a:r>
          </a:p>
          <a:p>
            <a:r>
              <a:rPr lang="en-US" sz="1100" b="0" i="0" u="none" strike="noStrike" cap="none" dirty="0">
                <a:solidFill>
                  <a:srgbClr val="000000"/>
                </a:solidFill>
                <a:effectLst/>
                <a:latin typeface="Arial"/>
                <a:ea typeface="Arial"/>
                <a:cs typeface="Arial"/>
                <a:sym typeface="Arial"/>
              </a:rPr>
              <a:t>Employee Participation &amp; Score Comparison: Comparative bar chart showing distinct employees using screen readers vs. not, along with their average performance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373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B36ED10-07BA-90F9-C1CC-A8608A037F40}"/>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026654AC-EF74-D9B1-EC2B-7D5A2F3AC4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75E7E3B-E2AA-84DA-BC49-15D7A31BE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95966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A49C5B4-8301-4EF0-1690-7C3AA299533D}"/>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1B67F65D-1319-62FF-FDB1-EA31828DB0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53F98FF-86DF-4A89-481A-F8658F238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60564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T I T L E P A G E </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tretch>
            <a:fillRect/>
          </a:stretch>
        </p:blipFill>
        <p:spPr>
          <a:xfrm>
            <a:off x="360000" y="392608"/>
            <a:ext cx="7535063" cy="4536035"/>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tretch>
            <a:fillRect/>
          </a:stretch>
        </p:blipFill>
        <p:spPr>
          <a:xfrm>
            <a:off x="360000" y="392608"/>
            <a:ext cx="7573815" cy="4552793"/>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tretch>
            <a:fillRect/>
          </a:stretch>
        </p:blipFill>
        <p:spPr>
          <a:xfrm>
            <a:off x="360000" y="392608"/>
            <a:ext cx="7691180" cy="4629572"/>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729F4351-BE09-B155-07FA-ED2A2113C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92607"/>
            <a:ext cx="7661444" cy="460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t="837"/>
          <a:stretch>
            <a:fillRect/>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6EAE650-1931-CD14-1A5B-E029602770B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CEA4F3AF-A494-F85F-FAA4-6993833F29F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DAE7F09-5DB6-668C-26A6-AFEC1F34FFFA}"/>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0D20E2B-05AA-00F7-9D95-0B2CAC60F8B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4F8980E4-31D5-6531-9AFF-5C5F8273F80D}"/>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FEA1535-EDD4-9980-1489-4C00888E08B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238AF79E-E471-9C03-FB0B-1FEA6A98C33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C7845AA-026F-82B9-7DEA-E59A8324953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F4FEC8B-1D84-A82E-F608-344F98520CD5}"/>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60395968-01EE-180D-7F85-CF16F6C16B1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F819FB3-C69B-9631-A8CE-F33E28510CC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95A35D1-3BCA-ED38-4487-9DD8E32D0E6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3BCCFB9-203F-36FD-AF5C-AABDB657D7B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8D012B2-618A-52F6-15A8-F8FA31E5EA0B}"/>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3CCC2B75-4ED8-6CBF-E679-A4724EA8B931}"/>
              </a:ext>
            </a:extLst>
          </p:cNvPr>
          <p:cNvPicPr>
            <a:picLocks noChangeAspect="1"/>
          </p:cNvPicPr>
          <p:nvPr/>
        </p:nvPicPr>
        <p:blipFill>
          <a:blip r:embed="rId3"/>
          <a:srcRect t="837"/>
          <a:stretch>
            <a:fillRect/>
          </a:stretch>
        </p:blipFill>
        <p:spPr>
          <a:xfrm>
            <a:off x="359999" y="392608"/>
            <a:ext cx="7594537" cy="4572975"/>
          </a:xfrm>
          <a:prstGeom prst="rect">
            <a:avLst/>
          </a:prstGeom>
        </p:spPr>
      </p:pic>
      <p:pic>
        <p:nvPicPr>
          <p:cNvPr id="7" name="Picture 6">
            <a:extLst>
              <a:ext uri="{FF2B5EF4-FFF2-40B4-BE49-F238E27FC236}">
                <a16:creationId xmlns:a16="http://schemas.microsoft.com/office/drawing/2014/main" id="{056B47CF-2643-8382-DDD6-9E7F9F6AC9B8}"/>
              </a:ext>
            </a:extLst>
          </p:cNvPr>
          <p:cNvPicPr>
            <a:picLocks noChangeAspect="1"/>
          </p:cNvPicPr>
          <p:nvPr/>
        </p:nvPicPr>
        <p:blipFill>
          <a:blip r:embed="rId4"/>
          <a:stretch>
            <a:fillRect/>
          </a:stretch>
        </p:blipFill>
        <p:spPr>
          <a:xfrm>
            <a:off x="360000" y="392608"/>
            <a:ext cx="7528942" cy="4572975"/>
          </a:xfrm>
          <a:prstGeom prst="rect">
            <a:avLst/>
          </a:prstGeom>
        </p:spPr>
      </p:pic>
    </p:spTree>
    <p:extLst>
      <p:ext uri="{BB962C8B-B14F-4D97-AF65-F5344CB8AC3E}">
        <p14:creationId xmlns:p14="http://schemas.microsoft.com/office/powerpoint/2010/main" val="122063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Analyze</a:t>
            </a:r>
            <a:r>
              <a:rPr lang="en-US" sz="1200" dirty="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Deliver</a:t>
            </a:r>
            <a:r>
              <a:rPr lang="en-US" sz="1200" dirty="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Clean</a:t>
            </a:r>
            <a:r>
              <a:rPr lang="en-US" sz="1200" dirty="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Design</a:t>
            </a:r>
            <a:r>
              <a:rPr lang="en-US" sz="1200" dirty="0">
                <a:latin typeface="Fira Sans"/>
                <a:ea typeface="Fira Sans"/>
                <a:cs typeface="Fira Sans"/>
                <a:sym typeface="Fira Sans"/>
              </a:rPr>
              <a:t> Scalable Data Model Architecture</a:t>
            </a:r>
            <a:br>
              <a:rPr lang="en-US" sz="1200" dirty="0">
                <a:latin typeface="Fira Sans"/>
                <a:ea typeface="Fira Sans"/>
                <a:cs typeface="Fira Sans"/>
                <a:sym typeface="Fira Sans"/>
              </a:rPr>
            </a:br>
            <a:r>
              <a:rPr lang="en-US" sz="500" dirty="0">
                <a:latin typeface="Fira Sans"/>
                <a:ea typeface="Fira Sans"/>
                <a:cs typeface="Fira Sans"/>
                <a:sym typeface="Fira Sans"/>
              </a:rPr>
              <a:t> </a:t>
            </a:r>
            <a:endParaRPr lang="en-US" sz="12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Build</a:t>
            </a:r>
            <a:r>
              <a:rPr lang="en-US" sz="1200" dirty="0">
                <a:latin typeface="Fira Sans"/>
                <a:ea typeface="Fira Sans"/>
                <a:cs typeface="Fira Sans"/>
                <a:sym typeface="Fira Sans"/>
              </a:rPr>
              <a:t> a Dynamic </a:t>
            </a:r>
            <a:r>
              <a:rPr lang="en-US" sz="1200" dirty="0" err="1">
                <a:latin typeface="Fira Sans"/>
                <a:ea typeface="Fira Sans"/>
                <a:cs typeface="Fira Sans"/>
                <a:sym typeface="Fira Sans"/>
              </a:rPr>
              <a:t>PowerBI</a:t>
            </a:r>
            <a:r>
              <a:rPr lang="en-US" sz="1200" dirty="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Provide</a:t>
            </a:r>
            <a:r>
              <a:rPr lang="en-US" sz="1200" dirty="0">
                <a:latin typeface="Fira Sans"/>
                <a:ea typeface="Fira Sans"/>
                <a:cs typeface="Fira Sans"/>
                <a:sym typeface="Fira Sans"/>
              </a:rPr>
              <a:t> a comprehensive Insights &amp; Analysis Report</a:t>
            </a:r>
          </a:p>
          <a:p>
            <a:pPr lvl="0">
              <a:buSzPts val="1100"/>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Organize</a:t>
            </a:r>
            <a:r>
              <a:rPr lang="en-US" sz="1200" dirty="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dirty="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dirty="0">
                <a:latin typeface="Fira Sans"/>
              </a:rPr>
              <a:t>Project Management</a:t>
            </a:r>
            <a:br>
              <a:rPr lang="en-US" sz="1200" b="1" dirty="0">
                <a:latin typeface="Fira Sans" panose="020B0503050000020004" pitchFamily="34" charset="0"/>
              </a:rPr>
            </a:br>
            <a:r>
              <a:rPr lang="en-US" sz="500" b="1" dirty="0">
                <a:latin typeface="Fira Sans"/>
              </a:rPr>
              <a:t> </a:t>
            </a:r>
            <a:endParaRPr lang="en-US" sz="1200" b="1" dirty="0">
              <a:latin typeface="Fira Sans"/>
            </a:endParaRPr>
          </a:p>
          <a:p>
            <a:pPr marL="171450" indent="-171450">
              <a:buFont typeface="Arial" panose="020B0604020202020204" pitchFamily="34" charset="0"/>
              <a:buChar char="•"/>
            </a:pPr>
            <a:r>
              <a:rPr lang="en-US" sz="1200" dirty="0">
                <a:latin typeface="Fira Sans" panose="020B0503050000020004" pitchFamily="34" charset="0"/>
              </a:rPr>
              <a:t>Leverage Work Breakdown Structure (</a:t>
            </a:r>
            <a:r>
              <a:rPr lang="en-US" sz="1200" b="1" dirty="0">
                <a:latin typeface="Fira Sans" panose="020B0503050000020004" pitchFamily="34" charset="0"/>
              </a:rPr>
              <a:t>WBS</a:t>
            </a:r>
            <a:r>
              <a:rPr lang="en-US" sz="1200" dirty="0">
                <a:latin typeface="Fira Sans" panose="020B0503050000020004" pitchFamily="34" charset="0"/>
              </a:rPr>
              <a:t>) using </a:t>
            </a:r>
            <a:r>
              <a:rPr lang="en-US" sz="1200" b="1" dirty="0">
                <a:latin typeface="Fira Sans" panose="020B0503050000020004" pitchFamily="34" charset="0"/>
              </a:rPr>
              <a:t>Kanban</a:t>
            </a:r>
            <a:r>
              <a:rPr lang="en-US" sz="1200" dirty="0">
                <a:latin typeface="Fira Sans" panose="020B0503050000020004" pitchFamily="34" charset="0"/>
              </a:rPr>
              <a:t> methodology</a:t>
            </a:r>
          </a:p>
          <a:p>
            <a:pPr marL="171450" indent="-171450">
              <a:buFont typeface="Arial" panose="020B0604020202020204" pitchFamily="34" charset="0"/>
              <a:buChar char="•"/>
            </a:pPr>
            <a:r>
              <a:rPr lang="en-US" sz="1200" dirty="0">
                <a:latin typeface="Fira Sans" panose="020B0503050000020004" pitchFamily="34" charset="0"/>
              </a:rPr>
              <a:t>Define </a:t>
            </a:r>
            <a:r>
              <a:rPr lang="en-US" sz="1200" b="1" dirty="0">
                <a:latin typeface="Fira Sans" panose="020B0503050000020004" pitchFamily="34" charset="0"/>
              </a:rPr>
              <a:t>Availability</a:t>
            </a:r>
            <a:r>
              <a:rPr lang="en-US" sz="1200" dirty="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dirty="0">
                <a:latin typeface="Fira Sans"/>
              </a:rPr>
              <a:t>Assign </a:t>
            </a:r>
            <a:r>
              <a:rPr lang="en-US" sz="1200" b="1" dirty="0">
                <a:latin typeface="Fira Sans"/>
              </a:rPr>
              <a:t>Project Owner </a:t>
            </a:r>
            <a:r>
              <a:rPr lang="en-US" sz="1200" dirty="0">
                <a:latin typeface="Fira Sans"/>
              </a:rPr>
              <a:t>roles — ownership and accountability for each task</a:t>
            </a:r>
            <a:br>
              <a:rPr lang="en-US" sz="1200" dirty="0">
                <a:latin typeface="Fira Sans" panose="020B0503050000020004" pitchFamily="34" charset="0"/>
              </a:rPr>
            </a:br>
            <a:endParaRPr lang="en-US" sz="1200" dirty="0">
              <a:latin typeface="Fira Sans" panose="020B0503050000020004" pitchFamily="34" charset="0"/>
            </a:endParaRPr>
          </a:p>
          <a:p>
            <a:pPr marL="171450" indent="-171450">
              <a:buFont typeface="Arial" panose="020B0604020202020204" pitchFamily="34" charset="0"/>
              <a:buChar char="•"/>
            </a:pPr>
            <a:r>
              <a:rPr lang="en-US" sz="1200" b="1" dirty="0">
                <a:latin typeface="Fira Sans" panose="020B0503050000020004" pitchFamily="34" charset="0"/>
              </a:rPr>
              <a:t>Execution Phases</a:t>
            </a:r>
          </a:p>
          <a:p>
            <a:pPr lvl="2"/>
            <a:r>
              <a:rPr lang="en-US" sz="1200" b="1" dirty="0">
                <a:latin typeface="Fira Sans"/>
              </a:rPr>
              <a:t>P1 –</a:t>
            </a:r>
            <a:r>
              <a:rPr lang="en-US" sz="1200" dirty="0">
                <a:latin typeface="Fira Sans"/>
              </a:rPr>
              <a:t> Define the Problem</a:t>
            </a:r>
          </a:p>
          <a:p>
            <a:pPr lvl="2"/>
            <a:r>
              <a:rPr lang="en-US" sz="1200" b="1" dirty="0">
                <a:latin typeface="Fira Sans"/>
              </a:rPr>
              <a:t>P2 –</a:t>
            </a:r>
            <a:r>
              <a:rPr lang="en-US" sz="1200" dirty="0">
                <a:latin typeface="Fira Sans"/>
              </a:rPr>
              <a:t> Build the Data Model</a:t>
            </a:r>
          </a:p>
          <a:p>
            <a:pPr lvl="2"/>
            <a:r>
              <a:rPr lang="en-US" sz="1200" b="1" dirty="0">
                <a:latin typeface="Fira Sans"/>
              </a:rPr>
              <a:t>P3 –</a:t>
            </a:r>
            <a:r>
              <a:rPr lang="en-US" sz="1200" dirty="0">
                <a:latin typeface="Fira Sans"/>
              </a:rPr>
              <a:t> Perform Statistical Analysis and     </a:t>
            </a:r>
          </a:p>
          <a:p>
            <a:pPr lvl="2"/>
            <a:r>
              <a:rPr lang="en-US" sz="1200" dirty="0">
                <a:latin typeface="Fira Sans"/>
              </a:rPr>
              <a:t>        Create Dynamic Dashboard</a:t>
            </a:r>
          </a:p>
          <a:p>
            <a:pPr lvl="2"/>
            <a:r>
              <a:rPr lang="en-US" sz="1200" b="1" dirty="0">
                <a:latin typeface="Fira Sans"/>
              </a:rPr>
              <a:t>P4 –</a:t>
            </a:r>
            <a:r>
              <a:rPr lang="en-US" sz="1200" dirty="0">
                <a:latin typeface="Fira Sans"/>
              </a:rPr>
              <a:t> Provide Insights &amp; Analysis Report</a:t>
            </a:r>
          </a:p>
          <a:p>
            <a:pPr lvl="2"/>
            <a:r>
              <a:rPr lang="en-US" sz="1200" b="1" dirty="0">
                <a:latin typeface="Fira Sans"/>
              </a:rPr>
              <a:t>P5 – </a:t>
            </a:r>
            <a:r>
              <a:rPr lang="en-US" sz="1200" dirty="0">
                <a:latin typeface="Fira Sans"/>
              </a:rPr>
              <a:t>Document the Full Solution</a:t>
            </a:r>
          </a:p>
          <a:p>
            <a:pPr marL="171450" indent="-171450">
              <a:buFont typeface="Arial" panose="020B0604020202020204" pitchFamily="34" charset="0"/>
              <a:buChar char="•"/>
            </a:pPr>
            <a:endParaRPr lang="en-US" sz="1200" dirty="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47BA14-A56A-B48C-FF8C-86CB1C54B6E7}"/>
              </a:ext>
            </a:extLst>
          </p:cNvPr>
          <p:cNvPicPr>
            <a:picLocks noChangeAspect="1"/>
          </p:cNvPicPr>
          <p:nvPr/>
        </p:nvPicPr>
        <p:blipFill>
          <a:blip r:embed="rId3"/>
          <a:srcRect t="4009" b="2279"/>
          <a:stretch>
            <a:fillRect/>
          </a:stretch>
        </p:blipFill>
        <p:spPr>
          <a:xfrm>
            <a:off x="3619210" y="2149980"/>
            <a:ext cx="5193383" cy="2899551"/>
          </a:xfrm>
          <a:prstGeom prst="rect">
            <a:avLst/>
          </a:prstGeom>
        </p:spPr>
      </p:pic>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578DC339-4C8F-12D6-E62D-281FFE2C436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F1B5AEC0-6319-D177-193A-95BBCFBA552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K P I s</a:t>
            </a:r>
          </a:p>
        </p:txBody>
      </p:sp>
      <p:sp>
        <p:nvSpPr>
          <p:cNvPr id="3" name="Slide Number Placeholder 6">
            <a:extLst>
              <a:ext uri="{FF2B5EF4-FFF2-40B4-BE49-F238E27FC236}">
                <a16:creationId xmlns:a16="http://schemas.microsoft.com/office/drawing/2014/main" id="{0D8BCD33-5C47-6C6E-FD6E-FCE4F21649D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0803617-28EF-DE79-6755-20724704A82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BA76F28-3D12-CCFD-78CD-78A5788B076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B6A993A-2FFE-8CE6-B909-E02261BA510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343A6FC8-F116-6A22-C7F7-1EBB43DFF6A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6408152D-3F58-9695-E93B-3535D207D1F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481E667-23E7-60C6-1AA7-1304C85B45C2}"/>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3A1DD693-8CA4-540D-0B76-C74C775BB26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45B97200-0D65-4C25-4E85-2AF4BF93FC5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8B784468-BC3E-ED2C-1F98-5B3F1C885E9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DD15A867-EE0B-1D8A-F481-CFE6BD6D479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8" name="TextBox 17">
            <a:extLst>
              <a:ext uri="{FF2B5EF4-FFF2-40B4-BE49-F238E27FC236}">
                <a16:creationId xmlns:a16="http://schemas.microsoft.com/office/drawing/2014/main" id="{36994501-521F-4B99-F207-5025C18300BA}"/>
              </a:ext>
            </a:extLst>
          </p:cNvPr>
          <p:cNvSpPr txBox="1"/>
          <p:nvPr/>
        </p:nvSpPr>
        <p:spPr>
          <a:xfrm>
            <a:off x="178913" y="795851"/>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Completion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A942673E-2663-EBD2-0E61-ACE191F5EB01}"/>
              </a:ext>
            </a:extLst>
          </p:cNvPr>
          <p:cNvSpPr txBox="1"/>
          <p:nvPr/>
        </p:nvSpPr>
        <p:spPr>
          <a:xfrm>
            <a:off x="178913" y="1280506"/>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Overdue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1" name="TextBox 30">
            <a:extLst>
              <a:ext uri="{FF2B5EF4-FFF2-40B4-BE49-F238E27FC236}">
                <a16:creationId xmlns:a16="http://schemas.microsoft.com/office/drawing/2014/main" id="{A9E7D933-9A5E-A5A1-8F79-72B3A8CAAEAD}"/>
              </a:ext>
            </a:extLst>
          </p:cNvPr>
          <p:cNvSpPr txBox="1"/>
          <p:nvPr/>
        </p:nvSpPr>
        <p:spPr>
          <a:xfrm>
            <a:off x="178913" y="1776564"/>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Avg Completion Time(days)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3" name="TextBox 32">
            <a:extLst>
              <a:ext uri="{FF2B5EF4-FFF2-40B4-BE49-F238E27FC236}">
                <a16:creationId xmlns:a16="http://schemas.microsoft.com/office/drawing/2014/main" id="{8287A999-E9A0-4764-16AA-B5E879B36FE3}"/>
              </a:ext>
            </a:extLst>
          </p:cNvPr>
          <p:cNvSpPr txBox="1"/>
          <p:nvPr/>
        </p:nvSpPr>
        <p:spPr>
          <a:xfrm>
            <a:off x="178913" y="222881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Learning Hours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5" name="TextBox 34">
            <a:extLst>
              <a:ext uri="{FF2B5EF4-FFF2-40B4-BE49-F238E27FC236}">
                <a16:creationId xmlns:a16="http://schemas.microsoft.com/office/drawing/2014/main" id="{5443A2BD-74CC-F970-84EF-A417BF12FAA6}"/>
              </a:ext>
            </a:extLst>
          </p:cNvPr>
          <p:cNvSpPr txBox="1"/>
          <p:nvPr/>
        </p:nvSpPr>
        <p:spPr>
          <a:xfrm>
            <a:off x="178913" y="266362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Skill Gap by team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7" name="TextBox 36">
            <a:extLst>
              <a:ext uri="{FF2B5EF4-FFF2-40B4-BE49-F238E27FC236}">
                <a16:creationId xmlns:a16="http://schemas.microsoft.com/office/drawing/2014/main" id="{02933362-0C04-B41B-4AE1-5D4624031645}"/>
              </a:ext>
            </a:extLst>
          </p:cNvPr>
          <p:cNvSpPr txBox="1"/>
          <p:nvPr/>
        </p:nvSpPr>
        <p:spPr>
          <a:xfrm>
            <a:off x="135177" y="315386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Performance score by team /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9" name="TextBox 38">
            <a:extLst>
              <a:ext uri="{FF2B5EF4-FFF2-40B4-BE49-F238E27FC236}">
                <a16:creationId xmlns:a16="http://schemas.microsoft.com/office/drawing/2014/main" id="{3BD2C073-C3F6-714A-5F39-4DC4E7FC1198}"/>
              </a:ext>
            </a:extLst>
          </p:cNvPr>
          <p:cNvSpPr txBox="1"/>
          <p:nvPr/>
        </p:nvSpPr>
        <p:spPr>
          <a:xfrm>
            <a:off x="135177" y="361725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err="1">
                <a:solidFill>
                  <a:schemeClr val="accent6"/>
                </a:solidFill>
                <a:effectLst/>
                <a:latin typeface="Fira Sans" panose="020B0503050000020004" pitchFamily="34" charset="0"/>
                <a:ea typeface="Calibri" panose="020F0502020204030204" pitchFamily="34" charset="0"/>
              </a:rPr>
              <a:t>Skillscore</a:t>
            </a:r>
            <a:r>
              <a:rPr lang="en-AU" sz="1400" b="1" dirty="0">
                <a:solidFill>
                  <a:schemeClr val="accent6"/>
                </a:solidFill>
                <a:effectLst/>
                <a:latin typeface="Fira Sans" panose="020B0503050000020004" pitchFamily="34" charset="0"/>
                <a:ea typeface="Calibri" panose="020F0502020204030204" pitchFamily="34" charset="0"/>
              </a:rPr>
              <a:t> by team/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1" name="TextBox 40">
            <a:extLst>
              <a:ext uri="{FF2B5EF4-FFF2-40B4-BE49-F238E27FC236}">
                <a16:creationId xmlns:a16="http://schemas.microsoft.com/office/drawing/2014/main" id="{AFEE671C-1A5A-84AC-15D5-1F33E69BA119}"/>
              </a:ext>
            </a:extLst>
          </p:cNvPr>
          <p:cNvSpPr txBox="1"/>
          <p:nvPr/>
        </p:nvSpPr>
        <p:spPr>
          <a:xfrm>
            <a:off x="135177" y="4069957"/>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Course Feedback Rating</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4" name="Footer Placeholder 5">
            <a:extLst>
              <a:ext uri="{FF2B5EF4-FFF2-40B4-BE49-F238E27FC236}">
                <a16:creationId xmlns:a16="http://schemas.microsoft.com/office/drawing/2014/main" id="{06117072-8478-767A-3F1E-13D7C1DC9B09}"/>
              </a:ext>
            </a:extLst>
          </p:cNvPr>
          <p:cNvSpPr txBox="1">
            <a:spLocks/>
          </p:cNvSpPr>
          <p:nvPr/>
        </p:nvSpPr>
        <p:spPr>
          <a:xfrm rot="5400000" flipV="1">
            <a:off x="2174472" y="2588557"/>
            <a:ext cx="4220833" cy="57227"/>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 name="Picture 3">
            <a:extLst>
              <a:ext uri="{FF2B5EF4-FFF2-40B4-BE49-F238E27FC236}">
                <a16:creationId xmlns:a16="http://schemas.microsoft.com/office/drawing/2014/main" id="{1571DBB2-A28C-7A08-0C6A-89C44B3AC970}"/>
              </a:ext>
            </a:extLst>
          </p:cNvPr>
          <p:cNvPicPr>
            <a:picLocks noChangeAspect="1"/>
          </p:cNvPicPr>
          <p:nvPr/>
        </p:nvPicPr>
        <p:blipFill>
          <a:blip r:embed="rId3"/>
          <a:stretch>
            <a:fillRect/>
          </a:stretch>
        </p:blipFill>
        <p:spPr>
          <a:xfrm>
            <a:off x="4439417" y="1093368"/>
            <a:ext cx="4569406" cy="2952281"/>
          </a:xfrm>
          <a:prstGeom prst="rect">
            <a:avLst/>
          </a:prstGeom>
        </p:spPr>
      </p:pic>
    </p:spTree>
    <p:extLst>
      <p:ext uri="{BB962C8B-B14F-4D97-AF65-F5344CB8AC3E}">
        <p14:creationId xmlns:p14="http://schemas.microsoft.com/office/powerpoint/2010/main" val="71038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III</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3480</Words>
  <Application>Microsoft Office PowerPoint</Application>
  <PresentationFormat>On-screen Show (16:9)</PresentationFormat>
  <Paragraphs>288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 Narrow</vt:lpstr>
      <vt:lpstr>Arial Black (Headings)</vt:lpstr>
      <vt:lpstr>Arial</vt:lpstr>
      <vt:lpstr>Fira Sans Extra Condensed Medium</vt:lpstr>
      <vt:lpstr>Calibri</vt:lpstr>
      <vt:lpstr>Aptos</vt:lpstr>
      <vt:lpstr>Roboto</vt:lpstr>
      <vt:lpstr>Fira Sans Extra Condensed</vt:lpstr>
      <vt:lpstr>Fira Sans</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2025-07-30T11:15:21Z</dcterms:modified>
</cp:coreProperties>
</file>